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77050" cy="96535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102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0055" cy="482679"/>
          </a:xfrm>
          <a:prstGeom prst="rect">
            <a:avLst/>
          </a:prstGeom>
        </p:spPr>
        <p:txBody>
          <a:bodyPr vert="horz" lIns="94458" tIns="47229" rIns="94458" bIns="4722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95404" y="0"/>
            <a:ext cx="2980055" cy="482679"/>
          </a:xfrm>
          <a:prstGeom prst="rect">
            <a:avLst/>
          </a:prstGeom>
        </p:spPr>
        <p:txBody>
          <a:bodyPr vert="horz" lIns="94458" tIns="47229" rIns="94458" bIns="47229" rtlCol="0"/>
          <a:lstStyle>
            <a:lvl1pPr algn="r">
              <a:defRPr sz="1200"/>
            </a:lvl1pPr>
          </a:lstStyle>
          <a:p>
            <a:fld id="{04303939-CE76-4135-AE46-6B22836A6025}" type="datetimeFigureOut">
              <a:rPr lang="ru-RU" smtClean="0"/>
              <a:pPr/>
              <a:t>27.06.2014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25525" y="723900"/>
            <a:ext cx="4826000" cy="3619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458" tIns="47229" rIns="94458" bIns="4722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7705" y="4585454"/>
            <a:ext cx="5501640" cy="4344115"/>
          </a:xfrm>
          <a:prstGeom prst="rect">
            <a:avLst/>
          </a:prstGeom>
        </p:spPr>
        <p:txBody>
          <a:bodyPr vert="horz" lIns="94458" tIns="47229" rIns="94458" bIns="4722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169233"/>
            <a:ext cx="2980055" cy="482679"/>
          </a:xfrm>
          <a:prstGeom prst="rect">
            <a:avLst/>
          </a:prstGeom>
        </p:spPr>
        <p:txBody>
          <a:bodyPr vert="horz" lIns="94458" tIns="47229" rIns="94458" bIns="4722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95404" y="9169233"/>
            <a:ext cx="2980055" cy="482679"/>
          </a:xfrm>
          <a:prstGeom prst="rect">
            <a:avLst/>
          </a:prstGeom>
        </p:spPr>
        <p:txBody>
          <a:bodyPr vert="horz" lIns="94458" tIns="47229" rIns="94458" bIns="47229" rtlCol="0" anchor="b"/>
          <a:lstStyle>
            <a:lvl1pPr algn="r">
              <a:defRPr sz="1200"/>
            </a:lvl1pPr>
          </a:lstStyle>
          <a:p>
            <a:fld id="{3A6048E7-9025-4FA3-8F6B-B8ECB665A2C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048E7-9025-4FA3-8F6B-B8ECB665A2C9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9FB1-534F-47FC-BD35-BC6E66E11A19}" type="datetimeFigureOut">
              <a:rPr lang="ru-RU" smtClean="0"/>
              <a:pPr/>
              <a:t>27.06.2014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650AD-5AA3-4F31-B90A-6D9E6F3BAF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9FB1-534F-47FC-BD35-BC6E66E11A19}" type="datetimeFigureOut">
              <a:rPr lang="ru-RU" smtClean="0"/>
              <a:pPr/>
              <a:t>27.06.2014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650AD-5AA3-4F31-B90A-6D9E6F3BAF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9FB1-534F-47FC-BD35-BC6E66E11A19}" type="datetimeFigureOut">
              <a:rPr lang="ru-RU" smtClean="0"/>
              <a:pPr/>
              <a:t>27.06.2014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650AD-5AA3-4F31-B90A-6D9E6F3BAF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9FB1-534F-47FC-BD35-BC6E66E11A19}" type="datetimeFigureOut">
              <a:rPr lang="ru-RU" smtClean="0"/>
              <a:pPr/>
              <a:t>27.06.2014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650AD-5AA3-4F31-B90A-6D9E6F3BAF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9FB1-534F-47FC-BD35-BC6E66E11A19}" type="datetimeFigureOut">
              <a:rPr lang="ru-RU" smtClean="0"/>
              <a:pPr/>
              <a:t>27.06.2014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650AD-5AA3-4F31-B90A-6D9E6F3BAF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9FB1-534F-47FC-BD35-BC6E66E11A19}" type="datetimeFigureOut">
              <a:rPr lang="ru-RU" smtClean="0"/>
              <a:pPr/>
              <a:t>27.06.2014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650AD-5AA3-4F31-B90A-6D9E6F3BAF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9FB1-534F-47FC-BD35-BC6E66E11A19}" type="datetimeFigureOut">
              <a:rPr lang="ru-RU" smtClean="0"/>
              <a:pPr/>
              <a:t>27.06.2014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650AD-5AA3-4F31-B90A-6D9E6F3BAF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9FB1-534F-47FC-BD35-BC6E66E11A19}" type="datetimeFigureOut">
              <a:rPr lang="ru-RU" smtClean="0"/>
              <a:pPr/>
              <a:t>27.06.2014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650AD-5AA3-4F31-B90A-6D9E6F3BAF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9FB1-534F-47FC-BD35-BC6E66E11A19}" type="datetimeFigureOut">
              <a:rPr lang="ru-RU" smtClean="0"/>
              <a:pPr/>
              <a:t>27.06.2014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650AD-5AA3-4F31-B90A-6D9E6F3BAF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9FB1-534F-47FC-BD35-BC6E66E11A19}" type="datetimeFigureOut">
              <a:rPr lang="ru-RU" smtClean="0"/>
              <a:pPr/>
              <a:t>27.06.2014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650AD-5AA3-4F31-B90A-6D9E6F3BAF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9FB1-534F-47FC-BD35-BC6E66E11A19}" type="datetimeFigureOut">
              <a:rPr lang="ru-RU" smtClean="0"/>
              <a:pPr/>
              <a:t>27.06.2014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650AD-5AA3-4F31-B90A-6D9E6F3BAF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89FB1-534F-47FC-BD35-BC6E66E11A19}" type="datetimeFigureOut">
              <a:rPr lang="ru-RU" smtClean="0"/>
              <a:pPr/>
              <a:t>27.06.2014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650AD-5AA3-4F31-B90A-6D9E6F3BAF2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фото территории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96753"/>
            <a:ext cx="7772400" cy="93610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ГБДОУ детский сад №101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sz="2200" dirty="0">
                <a:solidFill>
                  <a:schemeClr val="bg1"/>
                </a:solidFill>
              </a:rPr>
              <a:t>,, Ландшафтный дизайн территории детского сада,,</a:t>
            </a:r>
            <a:r>
              <a:rPr lang="ru-RU" dirty="0"/>
              <a:t/>
            </a:r>
            <a:br>
              <a:rPr lang="ru-RU" dirty="0"/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6093296"/>
            <a:ext cx="6400800" cy="576064"/>
          </a:xfrm>
        </p:spPr>
        <p:txBody>
          <a:bodyPr>
            <a:normAutofit fontScale="85000" lnSpcReduction="20000"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Санкт-Петербург, </a:t>
            </a:r>
            <a:r>
              <a:rPr lang="ru-RU" sz="2000" dirty="0" err="1" smtClean="0">
                <a:solidFill>
                  <a:schemeClr val="bg1"/>
                </a:solidFill>
              </a:rPr>
              <a:t>ул.Купчинская</a:t>
            </a:r>
            <a:r>
              <a:rPr lang="ru-RU" sz="2000" dirty="0" smtClean="0">
                <a:solidFill>
                  <a:schemeClr val="bg1"/>
                </a:solidFill>
              </a:rPr>
              <a:t>, д.17, корпус 3,литер А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2014 год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,, Ландшафтный дизайн территории детского сада,,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dirty="0" smtClean="0"/>
              <a:t>		Вы </a:t>
            </a:r>
            <a:r>
              <a:rPr lang="ru-RU" dirty="0"/>
              <a:t>видели, что было в начале проекта по благоустройству . Благодаря совместным усилиям все преобразилось, подросло и расцвело дивными красками. Территория стала цветущим островком </a:t>
            </a:r>
            <a:r>
              <a:rPr lang="ru-RU" dirty="0" smtClean="0"/>
              <a:t>здоровья и </a:t>
            </a:r>
            <a:r>
              <a:rPr lang="ru-RU" dirty="0"/>
              <a:t>счастья. Превратилась в чудесную зону отдыха для детей.</a:t>
            </a:r>
          </a:p>
          <a:p>
            <a:pPr>
              <a:buNone/>
            </a:pPr>
            <a:r>
              <a:rPr lang="ru-RU" dirty="0" smtClean="0"/>
              <a:t>	</a:t>
            </a:r>
            <a:r>
              <a:rPr lang="ru-RU" b="1" dirty="0" smtClean="0">
                <a:solidFill>
                  <a:srgbClr val="006600"/>
                </a:solidFill>
              </a:rPr>
              <a:t>Озеленение </a:t>
            </a:r>
            <a:r>
              <a:rPr lang="ru-RU" b="1" dirty="0">
                <a:solidFill>
                  <a:srgbClr val="006600"/>
                </a:solidFill>
              </a:rPr>
              <a:t>территории проходило в два этапа:</a:t>
            </a:r>
          </a:p>
          <a:p>
            <a:pPr algn="just"/>
            <a:r>
              <a:rPr lang="ru-RU" dirty="0"/>
              <a:t>Первый этап: посадка карликовых деревьев и кустарников.</a:t>
            </a:r>
          </a:p>
          <a:p>
            <a:pPr algn="just"/>
            <a:r>
              <a:rPr lang="ru-RU" dirty="0"/>
              <a:t>Второй этап: устройство газонов, клумб высадка многолетних цветников и розариев.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1800" dirty="0"/>
              <a:t>Зона входа в детский сад преобразилась  яркими,  клумбами : ,, Цветочное конфетти,, и ,, Брызги солнца,, Сказочные персонажи  дружелюбно встречают и дают положительные эмоции и хорошее настроение на весь день. </a:t>
            </a:r>
          </a:p>
        </p:txBody>
      </p:sp>
      <p:pic>
        <p:nvPicPr>
          <p:cNvPr id="4" name="Содержимое 3" descr="C:\Users\user\Desktop\фото территории\DSC023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8485"/>
          <a:stretch>
            <a:fillRect/>
          </a:stretch>
        </p:blipFill>
        <p:spPr bwMode="auto">
          <a:xfrm>
            <a:off x="0" y="1268760"/>
            <a:ext cx="4570838" cy="27756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фото территории\DSC02401.JPG"/>
          <p:cNvPicPr>
            <a:picLocks noChangeAspect="1"/>
          </p:cNvPicPr>
          <p:nvPr/>
        </p:nvPicPr>
        <p:blipFill>
          <a:blip r:embed="rId3" cstate="print"/>
          <a:srcRect l="12516" t="8485" b="8485"/>
          <a:stretch>
            <a:fillRect/>
          </a:stretch>
        </p:blipFill>
        <p:spPr bwMode="auto">
          <a:xfrm>
            <a:off x="4682587" y="1268760"/>
            <a:ext cx="4461413" cy="281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G:\DCIM\100MSDCF\DSC02508.JPG"/>
          <p:cNvPicPr/>
          <p:nvPr/>
        </p:nvPicPr>
        <p:blipFill>
          <a:blip r:embed="rId4" cstate="print"/>
          <a:srcRect l="11263" r="11263" b="25455"/>
          <a:stretch>
            <a:fillRect/>
          </a:stretch>
        </p:blipFill>
        <p:spPr bwMode="auto">
          <a:xfrm>
            <a:off x="1619672" y="4057200"/>
            <a:ext cx="4952170" cy="28008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Игровые </a:t>
            </a:r>
            <a:r>
              <a:rPr lang="ru-RU" sz="2000" dirty="0"/>
              <a:t>зоны , декорированные кустарниками и множественные живыми растениями, разнообразили ландшафт игровой зоны.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Содержимое 3" descr="C:\Users\user\Desktop\фото территории\DSC024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3501008"/>
            <a:ext cx="4667951" cy="3099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user\Desktop\фото территории\DSC02391.JPG"/>
          <p:cNvPicPr>
            <a:picLocks noChangeAspect="1"/>
          </p:cNvPicPr>
          <p:nvPr/>
        </p:nvPicPr>
        <p:blipFill>
          <a:blip r:embed="rId3" cstate="print"/>
          <a:srcRect l="19282" t="42425" r="34707"/>
          <a:stretch>
            <a:fillRect/>
          </a:stretch>
        </p:blipFill>
        <p:spPr bwMode="auto">
          <a:xfrm>
            <a:off x="323528" y="1268760"/>
            <a:ext cx="4295850" cy="2851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Мы </a:t>
            </a:r>
            <a:r>
              <a:rPr lang="ru-RU" sz="2000" dirty="0"/>
              <a:t>знаем, как дети любят волшебство и чудеса. ,, Поляна заветных желаний ,, ,где живут дружелюбные , мудрые волшебники.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Содержимое 3" descr="C:\Users\user\Desktop\фото территории\DSC023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4125796" cy="2739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user\Desktop\фото территории\DSC02445.JPG"/>
          <p:cNvPicPr>
            <a:picLocks noChangeAspect="1"/>
          </p:cNvPicPr>
          <p:nvPr/>
        </p:nvPicPr>
        <p:blipFill>
          <a:blip r:embed="rId3" cstate="print"/>
          <a:srcRect r="11258" b="8485"/>
          <a:stretch>
            <a:fillRect/>
          </a:stretch>
        </p:blipFill>
        <p:spPr bwMode="auto">
          <a:xfrm>
            <a:off x="4644008" y="1196752"/>
            <a:ext cx="4212093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user\Desktop\фото территории\DSC02350.JPG"/>
          <p:cNvPicPr>
            <a:picLocks noChangeAspect="1"/>
          </p:cNvPicPr>
          <p:nvPr/>
        </p:nvPicPr>
        <p:blipFill>
          <a:blip r:embed="rId4" cstate="print"/>
          <a:srcRect b="8485"/>
          <a:stretch>
            <a:fillRect/>
          </a:stretch>
        </p:blipFill>
        <p:spPr bwMode="auto">
          <a:xfrm>
            <a:off x="2195736" y="3933056"/>
            <a:ext cx="4568017" cy="277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1800" dirty="0"/>
              <a:t>Высаженные ели будет здорово украшать новогодними игрушками, сделанными своими руками.</a:t>
            </a:r>
          </a:p>
        </p:txBody>
      </p:sp>
      <p:pic>
        <p:nvPicPr>
          <p:cNvPr id="4" name="Содержимое 3" descr="C:\Users\user\Desktop\фото территории\DSC023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629" t="8485" r="8443" b="4242"/>
          <a:stretch>
            <a:fillRect/>
          </a:stretch>
        </p:blipFill>
        <p:spPr bwMode="auto">
          <a:xfrm>
            <a:off x="251520" y="1124744"/>
            <a:ext cx="4808580" cy="32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G:\DCIM\100MSDCF\DSC0249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284984"/>
            <a:ext cx="4880200" cy="32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Необыкновенные </a:t>
            </a:r>
            <a:r>
              <a:rPr lang="ru-RU" sz="2000" dirty="0"/>
              <a:t>цветочные полянки с веселыми гномиками , расположенные рядом с игровыми площадками.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Содержимое 3" descr="C:\Users\user\Desktop\фото территории\DSC024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4342588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user\Desktop\фото территории\DSC0236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645024"/>
            <a:ext cx="4337956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Место </a:t>
            </a:r>
            <a:r>
              <a:rPr lang="ru-RU" sz="2000" dirty="0"/>
              <a:t>для подкормки птиц.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Содержимое 3" descr="C:\Users\user\Desktop\фото территории\DSC0248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484784"/>
            <a:ext cx="5561215" cy="404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Такие </a:t>
            </a:r>
            <a:r>
              <a:rPr lang="ru-RU" sz="2000" dirty="0"/>
              <a:t>занимательные проекты прививают детям любовь к природе, развивают у них творческое мышление и приучают к труду.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5361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1258888" y="5721246"/>
            <a:ext cx="65547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Благодарим всех участников проекта и говорим большое спасибо!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C:\Users\user\Desktop\фото территории\DSC02470.JPG"/>
          <p:cNvPicPr>
            <a:picLocks noChangeAspect="1"/>
          </p:cNvPicPr>
          <p:nvPr/>
        </p:nvPicPr>
        <p:blipFill>
          <a:blip r:embed="rId3" cstate="print"/>
          <a:srcRect l="5629" r="5629" b="16970"/>
          <a:stretch>
            <a:fillRect/>
          </a:stretch>
        </p:blipFill>
        <p:spPr bwMode="auto">
          <a:xfrm>
            <a:off x="1187624" y="1340768"/>
            <a:ext cx="6553990" cy="406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80</Words>
  <Application>Microsoft Office PowerPoint</Application>
  <PresentationFormat>Экран (4:3)</PresentationFormat>
  <Paragraphs>17</Paragraphs>
  <Slides>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ГБДОУ детский сад №101 ,, Ландшафтный дизайн территории детского сада,, </vt:lpstr>
      <vt:lpstr>Слайд 2</vt:lpstr>
      <vt:lpstr>Зона входа в детский сад преобразилась  яркими,  клумбами : ,, Цветочное конфетти,, и ,, Брызги солнца,, Сказочные персонажи  дружелюбно встречают и дают положительные эмоции и хорошее настроение на весь день. </vt:lpstr>
      <vt:lpstr>  Игровые зоны , декорированные кустарниками и множественные живыми растениями, разнообразили ландшафт игровой зоны.  </vt:lpstr>
      <vt:lpstr>  Мы знаем, как дети любят волшебство и чудеса. ,, Поляна заветных желаний ,, ,где живут дружелюбные , мудрые волшебники.  </vt:lpstr>
      <vt:lpstr>Высаженные ели будет здорово украшать новогодними игрушками, сделанными своими руками.</vt:lpstr>
      <vt:lpstr>  Необыкновенные цветочные полянки с веселыми гномиками , расположенные рядом с игровыми площадками. </vt:lpstr>
      <vt:lpstr>  Место для подкормки птиц.  </vt:lpstr>
      <vt:lpstr>  Такие занимательные проекты прививают детям любовь к природе, развивают у них творческое мышление и приучают к труду.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ГБДОУ детский сад №101 ,, Ландшафтный дизайн территории детского сада,,</dc:title>
  <dc:creator>user</dc:creator>
  <cp:lastModifiedBy>user</cp:lastModifiedBy>
  <cp:revision>13</cp:revision>
  <dcterms:created xsi:type="dcterms:W3CDTF">2014-06-27T13:31:20Z</dcterms:created>
  <dcterms:modified xsi:type="dcterms:W3CDTF">2014-06-27T15:29:45Z</dcterms:modified>
</cp:coreProperties>
</file>