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9" r:id="rId5"/>
    <p:sldId id="268" r:id="rId6"/>
    <p:sldId id="260" r:id="rId7"/>
    <p:sldId id="264" r:id="rId8"/>
    <p:sldId id="261" r:id="rId9"/>
    <p:sldId id="267" r:id="rId10"/>
    <p:sldId id="266" r:id="rId11"/>
    <p:sldId id="262" r:id="rId12"/>
    <p:sldId id="263" r:id="rId13"/>
    <p:sldId id="265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030"/>
    <a:srgbClr val="B9FB25"/>
    <a:srgbClr val="38F7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420" autoAdjust="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3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AFAF69-DD57-43AF-BBA5-991D62514373}" type="datetimeFigureOut">
              <a:rPr lang="ru-RU" smtClean="0"/>
              <a:pPr/>
              <a:t>31.01.17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19040-C2A0-49F6-AE9C-EDAA43E9AF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b="1" dirty="0" smtClean="0"/>
              <a:t>Наш</a:t>
            </a:r>
            <a:r>
              <a:rPr lang="ru-RU" b="1" dirty="0" smtClean="0"/>
              <a:t> </a:t>
            </a:r>
            <a:r>
              <a:rPr lang="ru-RU" b="1" dirty="0" smtClean="0"/>
              <a:t>Фрунзенский район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Программное содержание</a:t>
            </a:r>
            <a:r>
              <a:rPr lang="ru-RU" dirty="0" smtClean="0"/>
              <a:t>: </a:t>
            </a:r>
          </a:p>
          <a:p>
            <a:pPr lvl="0"/>
            <a:r>
              <a:rPr lang="ru-RU" sz="1700" dirty="0" smtClean="0"/>
              <a:t>Развивать </a:t>
            </a:r>
            <a:r>
              <a:rPr lang="ru-RU" sz="1700" dirty="0" smtClean="0"/>
              <a:t>связную речь детей</a:t>
            </a:r>
            <a:endParaRPr lang="ru-RU" sz="1700" i="1" dirty="0" smtClean="0"/>
          </a:p>
          <a:p>
            <a:pPr lvl="0"/>
            <a:r>
              <a:rPr lang="ru-RU" sz="1700" dirty="0" smtClean="0"/>
              <a:t>Обогащать словарь детей понятиями: проспект, улица, переулок площадь, города-побратимы</a:t>
            </a:r>
            <a:endParaRPr lang="ru-RU" sz="1700" i="1" dirty="0" smtClean="0"/>
          </a:p>
          <a:p>
            <a:pPr lvl="0"/>
            <a:r>
              <a:rPr lang="ru-RU" sz="1700" dirty="0" smtClean="0"/>
              <a:t>Развивать пространственную ориентацию</a:t>
            </a:r>
            <a:endParaRPr lang="ru-RU" sz="1700" i="1" dirty="0" smtClean="0"/>
          </a:p>
          <a:p>
            <a:pPr lvl="0"/>
            <a:r>
              <a:rPr lang="ru-RU" sz="1700" dirty="0" smtClean="0"/>
              <a:t>Социальная адаптировать дошкольника, сохранять его индивидуальности в условиях современного мегаполиса</a:t>
            </a:r>
            <a:endParaRPr lang="ru-RU" sz="1700" i="1" dirty="0" smtClean="0"/>
          </a:p>
          <a:p>
            <a:r>
              <a:rPr lang="ru-RU" sz="1700" dirty="0" smtClean="0"/>
              <a:t>Содействовать ребенку в освоении городского пространства и формирование образа своего </a:t>
            </a:r>
            <a:r>
              <a:rPr lang="ru-RU" sz="1700" dirty="0" smtClean="0"/>
              <a:t>города</a:t>
            </a:r>
          </a:p>
          <a:p>
            <a:pPr>
              <a:buNone/>
            </a:pPr>
            <a:r>
              <a:rPr lang="ru-RU" sz="2800" b="1" dirty="0" smtClean="0"/>
              <a:t>Подготовительная работа:</a:t>
            </a:r>
          </a:p>
          <a:p>
            <a:pPr lvl="0"/>
            <a:r>
              <a:rPr lang="ru-RU" sz="1800" dirty="0" smtClean="0"/>
              <a:t>Знакомство с улицами микрорайона</a:t>
            </a:r>
            <a:endParaRPr lang="ru-RU" sz="1800" i="1" dirty="0" smtClean="0"/>
          </a:p>
          <a:p>
            <a:pPr lvl="0"/>
            <a:r>
              <a:rPr lang="ru-RU" sz="1800" dirty="0" smtClean="0"/>
              <a:t>Создание схем «Как я добираюсь от дома до детского сада»</a:t>
            </a:r>
            <a:endParaRPr lang="ru-RU" sz="1800" i="1" dirty="0" smtClean="0"/>
          </a:p>
          <a:p>
            <a:r>
              <a:rPr lang="ru-RU" sz="1800" dirty="0" smtClean="0"/>
              <a:t>Прогулка с родителями по нашему микрорайону</a:t>
            </a:r>
            <a:endParaRPr lang="ru-RU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/>
              <a:t>Пловдивская</a:t>
            </a:r>
            <a:r>
              <a:rPr lang="ru-RU" b="1" dirty="0" smtClean="0"/>
              <a:t> улица</a:t>
            </a:r>
            <a:endParaRPr lang="ru-RU" b="1" dirty="0"/>
          </a:p>
        </p:txBody>
      </p:sp>
      <p:pic>
        <p:nvPicPr>
          <p:cNvPr id="5" name="Содержимое 4" descr="IMG_86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7043758" cy="5282819"/>
          </a:xfrm>
        </p:spPr>
      </p:pic>
      <p:pic>
        <p:nvPicPr>
          <p:cNvPr id="6" name="Содержимое 5" descr="IMG_86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71802" y="1441046"/>
            <a:ext cx="5889129" cy="44168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Купчинская улица</a:t>
            </a:r>
            <a:endParaRPr lang="ru-RU" b="1" dirty="0"/>
          </a:p>
        </p:txBody>
      </p:sp>
      <p:pic>
        <p:nvPicPr>
          <p:cNvPr id="11" name="Содержимое 10" descr="IMG_86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4811" y="1857365"/>
            <a:ext cx="6421989" cy="4816492"/>
          </a:xfrm>
        </p:spPr>
      </p:pic>
      <p:pic>
        <p:nvPicPr>
          <p:cNvPr id="7" name="Содержимое 6" descr="IMG_86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357298"/>
            <a:ext cx="6499148" cy="528638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6429420" cy="1143000"/>
          </a:xfrm>
        </p:spPr>
        <p:txBody>
          <a:bodyPr/>
          <a:lstStyle/>
          <a:p>
            <a:pPr algn="ctr"/>
            <a:r>
              <a:rPr lang="ru-RU" b="1" dirty="0" smtClean="0"/>
              <a:t>Наш детский сад</a:t>
            </a:r>
            <a:endParaRPr lang="ru-RU" b="1" dirty="0"/>
          </a:p>
        </p:txBody>
      </p:sp>
      <p:pic>
        <p:nvPicPr>
          <p:cNvPr id="4098" name="Picture 2" descr="C:\Documents and Settings\Sergio\Рабочий стол\НАШ РАЙОН\IMG_85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4964656" cy="3723492"/>
          </a:xfrm>
          <a:prstGeom prst="rect">
            <a:avLst/>
          </a:prstGeom>
          <a:noFill/>
        </p:spPr>
      </p:pic>
      <p:pic>
        <p:nvPicPr>
          <p:cNvPr id="4099" name="Picture 3" descr="C:\Documents and Settings\Sergio\Рабочий стол\НАШ РАЙОН\IMG_8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393017"/>
            <a:ext cx="5395922" cy="404694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214290"/>
            <a:ext cx="4714908" cy="328614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57620" y="3143248"/>
            <a:ext cx="5000660" cy="321471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572296" cy="7143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Дунайский проспект</a:t>
            </a:r>
            <a:endParaRPr lang="ru-RU" b="1" dirty="0"/>
          </a:p>
        </p:txBody>
      </p:sp>
      <p:pic>
        <p:nvPicPr>
          <p:cNvPr id="5" name="Содержимое 4" descr="IMG_86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94624"/>
            <a:ext cx="5543560" cy="4157670"/>
          </a:xfrm>
        </p:spPr>
      </p:pic>
      <p:pic>
        <p:nvPicPr>
          <p:cNvPr id="7" name="Содержимое 6" descr="IMG_86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50640" y="1500174"/>
            <a:ext cx="5536160" cy="415212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txBody>
          <a:bodyPr/>
          <a:lstStyle/>
          <a:p>
            <a:pPr algn="ctr"/>
            <a:r>
              <a:rPr lang="ru-RU" b="1" dirty="0" smtClean="0"/>
              <a:t>Малая Балканская улица</a:t>
            </a:r>
            <a:endParaRPr lang="ru-RU" b="1" dirty="0"/>
          </a:p>
        </p:txBody>
      </p:sp>
      <p:pic>
        <p:nvPicPr>
          <p:cNvPr id="4" name="Содержимое 3" descr="IMG_8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004072" cy="52530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улица Ярослава Гашека</a:t>
            </a:r>
            <a:endParaRPr lang="ru-RU" b="1" dirty="0"/>
          </a:p>
        </p:txBody>
      </p:sp>
      <p:pic>
        <p:nvPicPr>
          <p:cNvPr id="5" name="Содержимое 4" descr="IMG_86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87467"/>
            <a:ext cx="5686436" cy="4264827"/>
          </a:xfrm>
        </p:spPr>
      </p:pic>
      <p:pic>
        <p:nvPicPr>
          <p:cNvPr id="6" name="Содержимое 5" descr="IMG_86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6" y="1428736"/>
            <a:ext cx="5657861" cy="4243396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357982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Балканская площадь</a:t>
            </a:r>
            <a:endParaRPr lang="ru-RU" b="1" dirty="0"/>
          </a:p>
        </p:txBody>
      </p:sp>
      <p:pic>
        <p:nvPicPr>
          <p:cNvPr id="4" name="Содержимое 3" descr="IMG_865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199" y="1571612"/>
            <a:ext cx="5841753" cy="4381315"/>
          </a:xfrm>
        </p:spPr>
      </p:pic>
      <p:pic>
        <p:nvPicPr>
          <p:cNvPr id="9" name="Содержимое 8" descr="IMG_86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653753" y="1428737"/>
            <a:ext cx="6033048" cy="45247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6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411535" y="1374491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НАШ ФРУНЗЕНСКИЙ РАЙОН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857760"/>
            <a:ext cx="4143404" cy="135732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Санкт-Петербург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Фрунзенский район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ГБДОУ №101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Учитель-логопед Винничук А.В.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Documents and Settings\Sergio\Рабочий стол\НАШ РАЙОН\фото фрунзенского района\image67974798.jpg"/>
          <p:cNvPicPr>
            <a:picLocks noChangeAspect="1" noChangeArrowheads="1"/>
          </p:cNvPicPr>
          <p:nvPr/>
        </p:nvPicPr>
        <p:blipFill>
          <a:blip r:embed="rId2"/>
          <a:srcRect l="10238" r="11267"/>
          <a:stretch>
            <a:fillRect/>
          </a:stretch>
        </p:blipFill>
        <p:spPr bwMode="auto">
          <a:xfrm>
            <a:off x="214282" y="3857628"/>
            <a:ext cx="3286116" cy="2765077"/>
          </a:xfrm>
          <a:prstGeom prst="rect">
            <a:avLst/>
          </a:prstGeom>
          <a:noFill/>
        </p:spPr>
      </p:pic>
      <p:pic>
        <p:nvPicPr>
          <p:cNvPr id="1029" name="Picture 5" descr="C:\Documents and Settings\Sergio\Рабочий стол\НАШ РАЙОН\фото фрунзенского района\32_4.jpg"/>
          <p:cNvPicPr>
            <a:picLocks noChangeAspect="1" noChangeArrowheads="1"/>
          </p:cNvPicPr>
          <p:nvPr/>
        </p:nvPicPr>
        <p:blipFill>
          <a:blip r:embed="rId3"/>
          <a:srcRect t="27537"/>
          <a:stretch>
            <a:fillRect/>
          </a:stretch>
        </p:blipFill>
        <p:spPr bwMode="auto">
          <a:xfrm>
            <a:off x="5643570" y="0"/>
            <a:ext cx="3286148" cy="178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71678"/>
            <a:ext cx="7615262" cy="42081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100" b="1" dirty="0" smtClean="0"/>
              <a:t>Михаил Фрунзе</a:t>
            </a:r>
            <a:endParaRPr lang="ru-RU" sz="51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Говоря об истории и современности района, конечно нельзя пройти мимо персоны, в честь коей собственно район и наименован.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Михаил Васильевич Фрунзе (1885-1925), </a:t>
            </a:r>
            <a:r>
              <a:rPr lang="ru-RU" dirty="0" smtClean="0"/>
              <a:t>революционер, советский государственный и военный деятель, один из наиболее крупных военачальников Красной Армии во время Гражданской войны. </a:t>
            </a:r>
          </a:p>
          <a:p>
            <a:endParaRPr lang="ru-RU" dirty="0"/>
          </a:p>
        </p:txBody>
      </p:sp>
      <p:pic>
        <p:nvPicPr>
          <p:cNvPr id="4" name="Рисунок 3" descr="http://www.kupsilla.ru/district/pf_1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Проспект Славы</a:t>
            </a:r>
            <a:endParaRPr lang="ru-RU" b="1" dirty="0"/>
          </a:p>
        </p:txBody>
      </p:sp>
      <p:pic>
        <p:nvPicPr>
          <p:cNvPr id="1026" name="Picture 2" descr="C:\Documents and Settings\Sergio\Рабочий стол\НАШ РАЙОН\фото фрунзенского района\119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281518" cy="4143404"/>
          </a:xfrm>
          <a:prstGeom prst="rect">
            <a:avLst/>
          </a:prstGeom>
          <a:noFill/>
        </p:spPr>
      </p:pic>
      <p:pic>
        <p:nvPicPr>
          <p:cNvPr id="1027" name="Picture 3" descr="C:\Documents and Settings\Sergio\Рабочий стол\НАШ РАЙОН\IMG_85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43116"/>
            <a:ext cx="421008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ru-RU" dirty="0" smtClean="0"/>
              <a:t>Парк</a:t>
            </a:r>
            <a:r>
              <a:rPr lang="ru-RU" b="1" dirty="0" smtClean="0"/>
              <a:t> Интернационалистов</a:t>
            </a:r>
            <a:endParaRPr lang="ru-RU" b="1" dirty="0"/>
          </a:p>
        </p:txBody>
      </p:sp>
      <p:pic>
        <p:nvPicPr>
          <p:cNvPr id="5" name="Содержимое 4" descr="28946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568018"/>
            <a:ext cx="6715172" cy="5036379"/>
          </a:xfrm>
        </p:spPr>
      </p:pic>
      <p:pic>
        <p:nvPicPr>
          <p:cNvPr id="6" name="Содержимое 5" descr="372167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50640" y="1500174"/>
            <a:ext cx="5536160" cy="41521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Белградская улица</a:t>
            </a:r>
            <a:endParaRPr lang="ru-RU" b="1" dirty="0"/>
          </a:p>
        </p:txBody>
      </p:sp>
      <p:pic>
        <p:nvPicPr>
          <p:cNvPr id="1026" name="Picture 2" descr="C:\Documents and Settings\Sergio\Рабочий стол\НАШ РАЙОН\IMG_86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43248"/>
            <a:ext cx="4407981" cy="3305986"/>
          </a:xfrm>
          <a:prstGeom prst="rect">
            <a:avLst/>
          </a:prstGeom>
          <a:noFill/>
        </p:spPr>
      </p:pic>
      <p:pic>
        <p:nvPicPr>
          <p:cNvPr id="1027" name="Picture 3" descr="C:\Documents and Settings\Sergio\Рабочий стол\НАШ РАЙОН\IMG_8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038600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2071678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Улица нашего района названы в честь городов-побратимов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Альпийский переулок</a:t>
            </a:r>
            <a:endParaRPr lang="ru-RU" b="1" dirty="0"/>
          </a:p>
        </p:txBody>
      </p:sp>
      <p:pic>
        <p:nvPicPr>
          <p:cNvPr id="5" name="Содержимое 4" descr="IMG_86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26731"/>
            <a:ext cx="5900750" cy="4425563"/>
          </a:xfrm>
        </p:spPr>
      </p:pic>
      <p:pic>
        <p:nvPicPr>
          <p:cNvPr id="7" name="Содержимое 6" descr="IMG_86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0430" y="2623344"/>
            <a:ext cx="5186370" cy="388977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Улица Димитрова</a:t>
            </a:r>
            <a:endParaRPr lang="ru-RU" b="1" dirty="0"/>
          </a:p>
        </p:txBody>
      </p:sp>
      <p:pic>
        <p:nvPicPr>
          <p:cNvPr id="5" name="Содержимое 4" descr="IMG_86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096"/>
            <a:ext cx="6257940" cy="5786904"/>
          </a:xfrm>
        </p:spPr>
      </p:pic>
      <p:pic>
        <p:nvPicPr>
          <p:cNvPr id="6" name="Содержимое 5" descr="IMG_86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00332" y="1142984"/>
            <a:ext cx="6143668" cy="5324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</a:t>
            </a:r>
            <a:r>
              <a:rPr lang="ru-RU" b="1" dirty="0" smtClean="0"/>
              <a:t> Георгию Димитрову</a:t>
            </a:r>
            <a:endParaRPr lang="ru-RU" b="1" dirty="0"/>
          </a:p>
        </p:txBody>
      </p:sp>
      <p:pic>
        <p:nvPicPr>
          <p:cNvPr id="5" name="Содержимое 4" descr="IMG_86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33930"/>
            <a:ext cx="5929322" cy="4446992"/>
          </a:xfrm>
        </p:spPr>
      </p:pic>
      <p:pic>
        <p:nvPicPr>
          <p:cNvPr id="6" name="Содержимое 5" descr="IMG_86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80139" y="1714488"/>
            <a:ext cx="5449579" cy="4500594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175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на тему:  «Наш Фрунзенский район»</vt:lpstr>
      <vt:lpstr>НАШ ФРУНЗЕНСКИЙ РАЙОН</vt:lpstr>
      <vt:lpstr>Слайд 3</vt:lpstr>
      <vt:lpstr>Проспект Славы</vt:lpstr>
      <vt:lpstr>Парк Интернационалистов</vt:lpstr>
      <vt:lpstr>Белградская улица</vt:lpstr>
      <vt:lpstr>Альпийский переулок</vt:lpstr>
      <vt:lpstr>Улица Димитрова</vt:lpstr>
      <vt:lpstr>Памятник Георгию Димитрову</vt:lpstr>
      <vt:lpstr>Пловдивская улица</vt:lpstr>
      <vt:lpstr>Купчинская улица</vt:lpstr>
      <vt:lpstr>Наш детский сад</vt:lpstr>
      <vt:lpstr>Слайд 13</vt:lpstr>
      <vt:lpstr>Дунайский проспект</vt:lpstr>
      <vt:lpstr>Малая Балканская улица</vt:lpstr>
      <vt:lpstr>улица Ярослава Гашека</vt:lpstr>
      <vt:lpstr>Балканская площадь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Sergei</dc:creator>
  <cp:lastModifiedBy>Sergei</cp:lastModifiedBy>
  <cp:revision>34</cp:revision>
  <dcterms:created xsi:type="dcterms:W3CDTF">2016-10-18T07:10:22Z</dcterms:created>
  <dcterms:modified xsi:type="dcterms:W3CDTF">2017-01-31T07:19:40Z</dcterms:modified>
</cp:coreProperties>
</file>