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036EED-A5D3-4959-9974-0065BA212BB1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AB77AC-7C11-4CF7-AC49-6B590829C471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6EED-A5D3-4959-9974-0065BA212BB1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77AC-7C11-4CF7-AC49-6B590829C471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6EED-A5D3-4959-9974-0065BA212BB1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77AC-7C11-4CF7-AC49-6B590829C471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6EED-A5D3-4959-9974-0065BA212BB1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77AC-7C11-4CF7-AC49-6B590829C47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6EED-A5D3-4959-9974-0065BA212BB1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77AC-7C11-4CF7-AC49-6B590829C47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6EED-A5D3-4959-9974-0065BA212BB1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77AC-7C11-4CF7-AC49-6B590829C47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6EED-A5D3-4959-9974-0065BA212BB1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77AC-7C11-4CF7-AC49-6B590829C471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6EED-A5D3-4959-9974-0065BA212BB1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77AC-7C11-4CF7-AC49-6B590829C471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6EED-A5D3-4959-9974-0065BA212BB1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77AC-7C11-4CF7-AC49-6B590829C4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6EED-A5D3-4959-9974-0065BA212BB1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77AC-7C11-4CF7-AC49-6B590829C4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6EED-A5D3-4959-9974-0065BA212BB1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77AC-7C11-4CF7-AC49-6B590829C4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8036EED-A5D3-4959-9974-0065BA212BB1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FAB77AC-7C11-4CF7-AC49-6B590829C4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gif"/><Relationship Id="rId4" Type="http://schemas.openxmlformats.org/officeDocument/2006/relationships/image" Target="../media/image5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Посуда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подготовлена учителем – дефектологом ГДОУ д/с №101 Сванидзе Е.В.</a:t>
            </a:r>
            <a:endParaRPr lang="ru-RU" dirty="0"/>
          </a:p>
        </p:txBody>
      </p:sp>
      <p:pic>
        <p:nvPicPr>
          <p:cNvPr id="25602" name="Picture 2" descr="C:\Users\Elena\Desktop\посуда\9917a467aa8c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2055440" cy="277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C:\Users\Elena\Desktop\посуда\d30634208702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6964"/>
            <a:ext cx="2127848" cy="275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C:\Users\Elena\Desktop\посуда\54f037f260382109a6e50b4e526e8907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5445224"/>
            <a:ext cx="214312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909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564904"/>
            <a:ext cx="3208436" cy="3650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196752"/>
            <a:ext cx="33661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Серебристо-серой шубкой</a:t>
            </a:r>
          </a:p>
          <a:p>
            <a:r>
              <a:rPr lang="ru-RU" dirty="0" smtClean="0"/>
              <a:t>Покоряет мясорубка.</a:t>
            </a:r>
          </a:p>
          <a:p>
            <a:r>
              <a:rPr lang="ru-RU" dirty="0" smtClean="0"/>
              <a:t>Зорко смотрит серым глазом,</a:t>
            </a:r>
          </a:p>
          <a:p>
            <a:r>
              <a:rPr lang="ru-RU" dirty="0" smtClean="0"/>
              <a:t>Нас пронизывая сразу.</a:t>
            </a:r>
          </a:p>
          <a:p>
            <a:endParaRPr lang="ru-RU" dirty="0" smtClean="0"/>
          </a:p>
          <a:p>
            <a:r>
              <a:rPr lang="ru-RU" dirty="0" smtClean="0"/>
              <a:t>"Что хотите? Говорите.</a:t>
            </a:r>
          </a:p>
          <a:p>
            <a:r>
              <a:rPr lang="ru-RU" dirty="0" smtClean="0"/>
              <a:t>Если надо, прокрутите.</a:t>
            </a:r>
          </a:p>
          <a:p>
            <a:r>
              <a:rPr lang="ru-RU" dirty="0" smtClean="0"/>
              <a:t>Вы сегодня на обед</a:t>
            </a:r>
          </a:p>
          <a:p>
            <a:r>
              <a:rPr lang="ru-RU" dirty="0" smtClean="0"/>
              <a:t>Не желаете котлет?</a:t>
            </a:r>
          </a:p>
          <a:p>
            <a:endParaRPr lang="ru-RU" dirty="0" smtClean="0"/>
          </a:p>
          <a:p>
            <a:r>
              <a:rPr lang="ru-RU" dirty="0" smtClean="0"/>
              <a:t>Покручу свободно вам</a:t>
            </a:r>
          </a:p>
          <a:p>
            <a:r>
              <a:rPr lang="ru-RU" dirty="0" smtClean="0"/>
              <a:t>Мясо с хлебом пополам.</a:t>
            </a:r>
          </a:p>
          <a:p>
            <a:r>
              <a:rPr lang="ru-RU" dirty="0" smtClean="0"/>
              <a:t>Ну, а если захотите,</a:t>
            </a:r>
          </a:p>
          <a:p>
            <a:r>
              <a:rPr lang="ru-RU" dirty="0" smtClean="0"/>
              <a:t>Мяса больше положите.</a:t>
            </a:r>
          </a:p>
          <a:p>
            <a:endParaRPr lang="ru-RU" dirty="0" smtClean="0"/>
          </a:p>
          <a:p>
            <a:r>
              <a:rPr lang="ru-RU" dirty="0" smtClean="0"/>
              <a:t>Как закончите крутить,</a:t>
            </a:r>
          </a:p>
          <a:p>
            <a:r>
              <a:rPr lang="ru-RU" dirty="0" smtClean="0"/>
              <a:t>Надо всю меня помыть.</a:t>
            </a:r>
          </a:p>
          <a:p>
            <a:r>
              <a:rPr lang="ru-RU" dirty="0" smtClean="0"/>
              <a:t>Буду я тогда готова</a:t>
            </a:r>
          </a:p>
          <a:p>
            <a:r>
              <a:rPr lang="ru-RU" dirty="0" smtClean="0"/>
              <a:t>Прокрутить, что надо, снова..."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620688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Мясорубка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074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65095"/>
            <a:ext cx="2644506" cy="567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76056" y="1719967"/>
            <a:ext cx="34381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Я - очень строгий острый нож.</a:t>
            </a:r>
          </a:p>
          <a:p>
            <a:r>
              <a:rPr lang="ru-RU" dirty="0" smtClean="0"/>
              <a:t>Меня за лезвие не </a:t>
            </a:r>
            <a:r>
              <a:rPr lang="ru-RU" dirty="0" err="1" smtClean="0"/>
              <a:t>трожь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Со мной шутить опасно.</a:t>
            </a:r>
          </a:p>
          <a:p>
            <a:r>
              <a:rPr lang="ru-RU" dirty="0" smtClean="0"/>
              <a:t>Вы знаете прекрасно...</a:t>
            </a:r>
          </a:p>
          <a:p>
            <a:r>
              <a:rPr lang="ru-RU" dirty="0" smtClean="0"/>
              <a:t>Могу хозяйке помогать</a:t>
            </a:r>
          </a:p>
          <a:p>
            <a:r>
              <a:rPr lang="ru-RU" dirty="0" err="1" smtClean="0"/>
              <a:t>Легко,что</a:t>
            </a:r>
            <a:r>
              <a:rPr lang="ru-RU" dirty="0" smtClean="0"/>
              <a:t> надо, нарезать.</a:t>
            </a:r>
          </a:p>
          <a:p>
            <a:r>
              <a:rPr lang="ru-RU" dirty="0" smtClean="0"/>
              <a:t>Работать осторожно</a:t>
            </a:r>
          </a:p>
          <a:p>
            <a:r>
              <a:rPr lang="ru-RU" dirty="0" smtClean="0"/>
              <a:t>Со мной всегда возможно.</a:t>
            </a:r>
          </a:p>
          <a:p>
            <a:r>
              <a:rPr lang="ru-RU" dirty="0" smtClean="0"/>
              <a:t>Когда бываю я сердит,</a:t>
            </a:r>
          </a:p>
          <a:p>
            <a:r>
              <a:rPr lang="ru-RU" dirty="0" smtClean="0"/>
              <a:t>То принимаю строгий вид.</a:t>
            </a:r>
          </a:p>
          <a:p>
            <a:r>
              <a:rPr lang="ru-RU" dirty="0" smtClean="0"/>
              <a:t>Тогда других порезать</a:t>
            </a:r>
          </a:p>
          <a:p>
            <a:r>
              <a:rPr lang="ru-RU" dirty="0" smtClean="0"/>
              <a:t>Могу я , сколько влезет.</a:t>
            </a:r>
          </a:p>
          <a:p>
            <a:r>
              <a:rPr lang="ru-RU" dirty="0" smtClean="0"/>
              <a:t>Хочу ещё раз повторить:</a:t>
            </a:r>
          </a:p>
          <a:p>
            <a:r>
              <a:rPr lang="ru-RU" dirty="0" smtClean="0"/>
              <a:t>"Со мною лучше не шутить!</a:t>
            </a:r>
          </a:p>
          <a:p>
            <a:r>
              <a:rPr lang="ru-RU" dirty="0" smtClean="0"/>
              <a:t>Порой это опасно!"</a:t>
            </a:r>
          </a:p>
          <a:p>
            <a:r>
              <a:rPr lang="ru-RU" dirty="0" smtClean="0"/>
              <a:t>Кому ещё не ясно? ...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76056" y="69269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Нож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9219" name="Picture 3" descr="C:\Users\Elena\Desktop\посуда\88234671323bd6fc335abc16756c945e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3987"/>
            <a:ext cx="2219369" cy="160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572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836712"/>
            <a:ext cx="2414438" cy="5404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8944" y="1678737"/>
            <a:ext cx="32941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Свежая картошка,</a:t>
            </a:r>
          </a:p>
          <a:p>
            <a:r>
              <a:rPr lang="ru-RU" dirty="0" smtClean="0"/>
              <a:t>Сочный огурец.</a:t>
            </a:r>
          </a:p>
          <a:p>
            <a:r>
              <a:rPr lang="ru-RU" dirty="0" smtClean="0"/>
              <a:t>Липовую ложку</a:t>
            </a:r>
          </a:p>
          <a:p>
            <a:r>
              <a:rPr lang="ru-RU" dirty="0" smtClean="0"/>
              <a:t>Сделал мне отец.</a:t>
            </a:r>
          </a:p>
          <a:p>
            <a:r>
              <a:rPr lang="ru-RU" dirty="0" smtClean="0"/>
              <a:t>За </a:t>
            </a:r>
            <a:r>
              <a:rPr lang="ru-RU" dirty="0" err="1" smtClean="0"/>
              <a:t>щекою</a:t>
            </a:r>
            <a:r>
              <a:rPr lang="ru-RU" dirty="0" smtClean="0"/>
              <a:t> дивно</a:t>
            </a:r>
          </a:p>
          <a:p>
            <a:r>
              <a:rPr lang="ru-RU" dirty="0" smtClean="0"/>
              <a:t>Огурец хрустит.</a:t>
            </a:r>
          </a:p>
          <a:p>
            <a:r>
              <a:rPr lang="ru-RU" dirty="0" smtClean="0"/>
              <a:t>В животе, как тигр,</a:t>
            </a:r>
          </a:p>
          <a:p>
            <a:r>
              <a:rPr lang="ru-RU" dirty="0" smtClean="0"/>
              <a:t>Ходит аппетит.</a:t>
            </a:r>
          </a:p>
          <a:p>
            <a:r>
              <a:rPr lang="ru-RU" dirty="0" smtClean="0"/>
              <a:t>Нелады с картошкой,</a:t>
            </a:r>
          </a:p>
          <a:p>
            <a:r>
              <a:rPr lang="ru-RU" dirty="0" smtClean="0"/>
              <a:t>Даже зло берет:</a:t>
            </a:r>
          </a:p>
          <a:p>
            <a:r>
              <a:rPr lang="ru-RU" dirty="0" smtClean="0"/>
              <a:t>Липовая ложка</a:t>
            </a:r>
          </a:p>
          <a:p>
            <a:r>
              <a:rPr lang="ru-RU" dirty="0" smtClean="0"/>
              <a:t>Не влезает в рот!</a:t>
            </a:r>
          </a:p>
          <a:p>
            <a:r>
              <a:rPr lang="ru-RU" dirty="0" smtClean="0"/>
              <a:t>Все из ложки валится,</a:t>
            </a:r>
          </a:p>
          <a:p>
            <a:r>
              <a:rPr lang="ru-RU" dirty="0" smtClean="0"/>
              <a:t>Где уж тут – куснуть…</a:t>
            </a:r>
          </a:p>
          <a:p>
            <a:r>
              <a:rPr lang="ru-RU" dirty="0" smtClean="0"/>
              <a:t>Хорошо, что пальцы</a:t>
            </a:r>
          </a:p>
          <a:p>
            <a:r>
              <a:rPr lang="ru-RU" dirty="0" smtClean="0"/>
              <a:t>Помогли чуть-чуть.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836712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Деревянная ложка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2728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88703"/>
            <a:ext cx="3136429" cy="461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99992" y="3429000"/>
            <a:ext cx="34381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Посидеть за самоваром</a:t>
            </a:r>
          </a:p>
          <a:p>
            <a:r>
              <a:rPr lang="ru-RU" dirty="0" smtClean="0"/>
              <a:t>Рады все наверняка.</a:t>
            </a:r>
          </a:p>
          <a:p>
            <a:r>
              <a:rPr lang="ru-RU" dirty="0" smtClean="0"/>
              <a:t>Ярким солнечным пожаром</a:t>
            </a:r>
          </a:p>
          <a:p>
            <a:r>
              <a:rPr lang="ru-RU" dirty="0" smtClean="0"/>
              <a:t>У него горят бока.</a:t>
            </a:r>
          </a:p>
          <a:p>
            <a:endParaRPr lang="ru-RU" dirty="0" smtClean="0"/>
          </a:p>
          <a:p>
            <a:r>
              <a:rPr lang="ru-RU" dirty="0" smtClean="0"/>
              <a:t>Самовар поет-гудит,</a:t>
            </a:r>
          </a:p>
          <a:p>
            <a:r>
              <a:rPr lang="ru-RU" dirty="0" smtClean="0"/>
              <a:t>Только с виду он сердит.</a:t>
            </a:r>
          </a:p>
          <a:p>
            <a:r>
              <a:rPr lang="ru-RU" dirty="0" smtClean="0"/>
              <a:t>К потолку пускает пар</a:t>
            </a:r>
          </a:p>
          <a:p>
            <a:r>
              <a:rPr lang="ru-RU" dirty="0" smtClean="0"/>
              <a:t>Наш красавец самовар!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836712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Самовар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1267" name="Picture 3" descr="C:\Users\Elena\Desktop\посуда\LWI5YmYtM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285" y="260649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937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48880"/>
            <a:ext cx="3928516" cy="3876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2578823"/>
            <a:ext cx="36541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Пузатый чайник я люблю!</a:t>
            </a:r>
          </a:p>
          <a:p>
            <a:r>
              <a:rPr lang="ru-RU" dirty="0" smtClean="0"/>
              <a:t>Он жарким делом занят,</a:t>
            </a:r>
          </a:p>
          <a:p>
            <a:r>
              <a:rPr lang="ru-RU" dirty="0" smtClean="0"/>
              <a:t>Свистит он песенку свою</a:t>
            </a:r>
          </a:p>
          <a:p>
            <a:r>
              <a:rPr lang="ru-RU" dirty="0" smtClean="0"/>
              <a:t>И крышкой барабанит!</a:t>
            </a:r>
          </a:p>
          <a:p>
            <a:r>
              <a:rPr lang="ru-RU" dirty="0" smtClean="0"/>
              <a:t>Пых-пых, весёлый вкусный пар</a:t>
            </a:r>
          </a:p>
          <a:p>
            <a:r>
              <a:rPr lang="ru-RU" dirty="0" smtClean="0"/>
              <a:t>Из чайника летит, как шар,</a:t>
            </a:r>
          </a:p>
          <a:p>
            <a:r>
              <a:rPr lang="ru-RU" dirty="0" smtClean="0"/>
              <a:t>А иногда из носа</a:t>
            </a:r>
          </a:p>
          <a:p>
            <a:r>
              <a:rPr lang="ru-RU" dirty="0" smtClean="0"/>
              <a:t>Торчит, как знак вопроса.</a:t>
            </a:r>
          </a:p>
          <a:p>
            <a:r>
              <a:rPr lang="ru-RU" dirty="0" smtClean="0"/>
              <a:t>Пузатый чайник знаменит</a:t>
            </a:r>
          </a:p>
          <a:p>
            <a:r>
              <a:rPr lang="ru-RU" dirty="0" smtClean="0"/>
              <a:t>В любое время года,</a:t>
            </a:r>
          </a:p>
          <a:p>
            <a:r>
              <a:rPr lang="ru-RU" dirty="0" smtClean="0"/>
              <a:t>Особенно когда стоит</a:t>
            </a:r>
          </a:p>
          <a:p>
            <a:r>
              <a:rPr lang="ru-RU" dirty="0" smtClean="0"/>
              <a:t>Неважная погода.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35696" y="764704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Чайник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0583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41146"/>
            <a:ext cx="3312368" cy="4582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879573"/>
            <a:ext cx="37981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Всё, что может, наша тёрка</a:t>
            </a:r>
          </a:p>
          <a:p>
            <a:r>
              <a:rPr lang="ru-RU" dirty="0" smtClean="0"/>
              <a:t>Натирает очень тонко:</a:t>
            </a:r>
          </a:p>
          <a:p>
            <a:r>
              <a:rPr lang="ru-RU" dirty="0" smtClean="0"/>
              <a:t>И картошку, и морковку,</a:t>
            </a:r>
          </a:p>
          <a:p>
            <a:r>
              <a:rPr lang="ru-RU" dirty="0" smtClean="0"/>
              <a:t>И капусту, и </a:t>
            </a:r>
            <a:r>
              <a:rPr lang="ru-RU" dirty="0" err="1" smtClean="0"/>
              <a:t>свеколку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С тёркой ничего не стоит</a:t>
            </a:r>
          </a:p>
          <a:p>
            <a:r>
              <a:rPr lang="ru-RU" dirty="0" smtClean="0"/>
              <a:t>Вкусный супчик приготовить,</a:t>
            </a:r>
          </a:p>
          <a:p>
            <a:r>
              <a:rPr lang="ru-RU" dirty="0" smtClean="0"/>
              <a:t>Щи, жаркое и котлеты,</a:t>
            </a:r>
          </a:p>
          <a:p>
            <a:r>
              <a:rPr lang="ru-RU" dirty="0" smtClean="0"/>
              <a:t>Те, что очень любят дети.</a:t>
            </a:r>
          </a:p>
          <a:p>
            <a:endParaRPr lang="ru-RU" dirty="0" smtClean="0"/>
          </a:p>
          <a:p>
            <a:r>
              <a:rPr lang="ru-RU" dirty="0" smtClean="0"/>
              <a:t>Если вы салат хотите,</a:t>
            </a:r>
          </a:p>
          <a:p>
            <a:r>
              <a:rPr lang="ru-RU" dirty="0" smtClean="0"/>
              <a:t>К милой тёрке подойдите...</a:t>
            </a:r>
          </a:p>
          <a:p>
            <a:r>
              <a:rPr lang="ru-RU" dirty="0" smtClean="0"/>
              <a:t>Есть салат любой готов</a:t>
            </a:r>
          </a:p>
          <a:p>
            <a:r>
              <a:rPr lang="ru-RU" dirty="0" smtClean="0"/>
              <a:t>По совету докторов.</a:t>
            </a:r>
          </a:p>
          <a:p>
            <a:endParaRPr lang="ru-RU" dirty="0" smtClean="0"/>
          </a:p>
          <a:p>
            <a:r>
              <a:rPr lang="ru-RU" dirty="0" smtClean="0"/>
              <a:t>Будьте с нею осторожны</a:t>
            </a:r>
          </a:p>
          <a:p>
            <a:r>
              <a:rPr lang="ru-RU" dirty="0" smtClean="0"/>
              <a:t>До тех пор, пока возможно.</a:t>
            </a:r>
          </a:p>
          <a:p>
            <a:r>
              <a:rPr lang="ru-RU" dirty="0" smtClean="0"/>
              <a:t>И она вас наградит,</a:t>
            </a:r>
          </a:p>
          <a:p>
            <a:r>
              <a:rPr lang="ru-RU" dirty="0" smtClean="0"/>
              <a:t>Улучшая аппетит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69269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Терка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3315" name="Picture 3" descr="C:\Users\Elena\Desktop\посуда\edaa-423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559761"/>
            <a:ext cx="1524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960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692696"/>
            <a:ext cx="5616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Столовая посуда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24578" name="Picture 2" descr="C:\Users\Elena\Desktop\посуда\article42140[1]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528763"/>
            <a:ext cx="5813822" cy="468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738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712493" cy="384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09719" y="393305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Тарелка к обеду нас ждёт не дождётся.</a:t>
            </a:r>
          </a:p>
          <a:p>
            <a:r>
              <a:rPr lang="ru-RU" dirty="0" smtClean="0"/>
              <a:t>Увидев, сияя боками, смеётся.</a:t>
            </a:r>
          </a:p>
          <a:p>
            <a:r>
              <a:rPr lang="ru-RU" dirty="0" smtClean="0"/>
              <a:t>Ей хочется так накормить до отвала!...</a:t>
            </a:r>
          </a:p>
          <a:p>
            <a:r>
              <a:rPr lang="ru-RU" dirty="0" smtClean="0"/>
              <a:t>И кажется, будто положено мало.</a:t>
            </a:r>
          </a:p>
          <a:p>
            <a:endParaRPr lang="ru-RU" dirty="0" smtClean="0"/>
          </a:p>
          <a:p>
            <a:r>
              <a:rPr lang="ru-RU" dirty="0" smtClean="0"/>
              <a:t>Когда всех накормит, попозже тускнеет</a:t>
            </a:r>
          </a:p>
          <a:p>
            <a:r>
              <a:rPr lang="ru-RU" dirty="0" smtClean="0"/>
              <a:t>И только углами свободно белеет.</a:t>
            </a:r>
          </a:p>
          <a:p>
            <a:r>
              <a:rPr lang="ru-RU" dirty="0" smtClean="0"/>
              <a:t>Желает быстрее почище умыться,</a:t>
            </a:r>
          </a:p>
          <a:p>
            <a:r>
              <a:rPr lang="ru-RU" dirty="0" smtClean="0"/>
              <a:t>Чтоб снова улыбкой весёлой светиться.</a:t>
            </a:r>
            <a:endParaRPr lang="ru-RU" dirty="0"/>
          </a:p>
        </p:txBody>
      </p:sp>
      <p:pic>
        <p:nvPicPr>
          <p:cNvPr id="14339" name="Picture 3" descr="C:\Users\Elena\Desktop\посуда\679964_thumb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656" y="694556"/>
            <a:ext cx="404812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730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99503"/>
            <a:ext cx="3049838" cy="308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5096" y="4005064"/>
            <a:ext cx="27180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Казалось бы</a:t>
            </a:r>
          </a:p>
          <a:p>
            <a:r>
              <a:rPr lang="ru-RU" dirty="0" smtClean="0"/>
              <a:t>Зачем стакан в квартире?</a:t>
            </a:r>
          </a:p>
          <a:p>
            <a:r>
              <a:rPr lang="ru-RU" dirty="0" smtClean="0"/>
              <a:t>Посуда есть</a:t>
            </a:r>
          </a:p>
          <a:p>
            <a:r>
              <a:rPr lang="ru-RU" dirty="0" smtClean="0"/>
              <a:t>Красивее и </a:t>
            </a:r>
            <a:r>
              <a:rPr lang="ru-RU" dirty="0" err="1" smtClean="0"/>
              <a:t>стильней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Возможно так,</a:t>
            </a:r>
          </a:p>
          <a:p>
            <a:r>
              <a:rPr lang="ru-RU" dirty="0" smtClean="0"/>
              <a:t>И спорить не стану</a:t>
            </a:r>
          </a:p>
          <a:p>
            <a:r>
              <a:rPr lang="ru-RU" dirty="0" smtClean="0"/>
              <a:t>Но все же рецепты</a:t>
            </a:r>
          </a:p>
          <a:p>
            <a:r>
              <a:rPr lang="ru-RU" dirty="0" smtClean="0"/>
              <a:t>Я мерю стаканом.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02702" y="376283"/>
            <a:ext cx="3016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Стакан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420" y="950643"/>
            <a:ext cx="3872165" cy="3029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24420" y="4420562"/>
            <a:ext cx="40435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Студёной водицей нас чашка напоит.</a:t>
            </a:r>
          </a:p>
          <a:p>
            <a:r>
              <a:rPr lang="ru-RU" dirty="0" smtClean="0"/>
              <a:t>И жажда пройдёт, и слегка успокоит.</a:t>
            </a:r>
          </a:p>
          <a:p>
            <a:r>
              <a:rPr lang="ru-RU" dirty="0" smtClean="0"/>
              <a:t>Всегда под рукой, чтобы нам пригодиться,</a:t>
            </a:r>
          </a:p>
          <a:p>
            <a:r>
              <a:rPr lang="ru-RU" dirty="0" smtClean="0"/>
              <a:t>Когда пожелаем из чашки напиться.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18135" y="441202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Чашка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498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83" y="1101294"/>
            <a:ext cx="3373741" cy="3113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4293096"/>
            <a:ext cx="27900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Утонула в блюдце вишня</a:t>
            </a:r>
          </a:p>
          <a:p>
            <a:r>
              <a:rPr lang="ru-RU" dirty="0" smtClean="0"/>
              <a:t>Не достать ее со дна</a:t>
            </a:r>
          </a:p>
          <a:p>
            <a:r>
              <a:rPr lang="ru-RU" dirty="0" smtClean="0"/>
              <a:t>Потому что эта вишня</a:t>
            </a:r>
          </a:p>
          <a:p>
            <a:r>
              <a:rPr lang="ru-RU" dirty="0" smtClean="0"/>
              <a:t>Нарисованная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96505" y="560331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Блюдце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84" y="1101294"/>
            <a:ext cx="3452693" cy="3113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23182" y="4077072"/>
            <a:ext cx="31500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Всё, что надо, ложечкой</a:t>
            </a:r>
          </a:p>
          <a:p>
            <a:r>
              <a:rPr lang="ru-RU" dirty="0" smtClean="0"/>
              <a:t>Наберём немножечко:</a:t>
            </a:r>
          </a:p>
          <a:p>
            <a:r>
              <a:rPr lang="ru-RU" dirty="0" smtClean="0"/>
              <a:t>Сахар сладкий и варенье,</a:t>
            </a:r>
          </a:p>
          <a:p>
            <a:r>
              <a:rPr lang="ru-RU" dirty="0" smtClean="0"/>
              <a:t>И другое угощенье.</a:t>
            </a:r>
          </a:p>
          <a:p>
            <a:endParaRPr lang="ru-RU" dirty="0" smtClean="0"/>
          </a:p>
          <a:p>
            <a:r>
              <a:rPr lang="ru-RU" dirty="0" smtClean="0"/>
              <a:t>Помешаем ею чай</a:t>
            </a:r>
          </a:p>
          <a:p>
            <a:r>
              <a:rPr lang="ru-RU" dirty="0" smtClean="0"/>
              <a:t>Так, как будто невзначай.</a:t>
            </a:r>
          </a:p>
          <a:p>
            <a:r>
              <a:rPr lang="ru-RU" dirty="0" smtClean="0"/>
              <a:t>И положим отдохнуть</a:t>
            </a:r>
          </a:p>
          <a:p>
            <a:r>
              <a:rPr lang="ru-RU" dirty="0" smtClean="0"/>
              <a:t>Рядом с блюдечком чуть-чуть.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49529" y="560331"/>
            <a:ext cx="295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Ложка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13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915816" y="980728"/>
            <a:ext cx="3600400" cy="122413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Посуда</a:t>
            </a:r>
            <a:endParaRPr lang="ru-RU" sz="3200" dirty="0"/>
          </a:p>
        </p:txBody>
      </p:sp>
      <p:sp>
        <p:nvSpPr>
          <p:cNvPr id="5" name="Блок-схема: магнитный диск 4"/>
          <p:cNvSpPr/>
          <p:nvPr/>
        </p:nvSpPr>
        <p:spPr>
          <a:xfrm>
            <a:off x="1244689" y="2848462"/>
            <a:ext cx="2016224" cy="2016224"/>
          </a:xfrm>
          <a:prstGeom prst="flowChartMagneticDisk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Кухонная</a:t>
            </a:r>
          </a:p>
          <a:p>
            <a:pPr algn="ctr"/>
            <a:r>
              <a:rPr lang="ru-RU" sz="2400" dirty="0" smtClean="0"/>
              <a:t>посуда</a:t>
            </a:r>
            <a:endParaRPr lang="ru-RU" sz="2400" dirty="0"/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1043608" y="3429000"/>
            <a:ext cx="216024" cy="36004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3275856" y="3465004"/>
            <a:ext cx="144016" cy="3240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Блок-схема: ручное управление 7"/>
          <p:cNvSpPr/>
          <p:nvPr/>
        </p:nvSpPr>
        <p:spPr>
          <a:xfrm>
            <a:off x="5940152" y="2963184"/>
            <a:ext cx="2376264" cy="1901501"/>
          </a:xfrm>
          <a:prstGeom prst="flowChartManualOper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Столовая</a:t>
            </a:r>
          </a:p>
          <a:p>
            <a:pPr algn="ctr"/>
            <a:r>
              <a:rPr lang="ru-RU" dirty="0" smtClean="0"/>
              <a:t>посуда</a:t>
            </a:r>
            <a:endParaRPr lang="ru-RU" dirty="0"/>
          </a:p>
        </p:txBody>
      </p:sp>
      <p:sp>
        <p:nvSpPr>
          <p:cNvPr id="9" name="Месяц 8"/>
          <p:cNvSpPr/>
          <p:nvPr/>
        </p:nvSpPr>
        <p:spPr>
          <a:xfrm rot="20576153">
            <a:off x="5354245" y="3568803"/>
            <a:ext cx="864096" cy="1044116"/>
          </a:xfrm>
          <a:prstGeom prst="moon">
            <a:avLst>
              <a:gd name="adj" fmla="val 4111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4" name="Picture 2" descr="C:\Users\Elena\Desktop\посуда\bebe_haciendo_palmas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453" y="2455086"/>
            <a:ext cx="1381125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205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6343"/>
            <a:ext cx="3472804" cy="273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08720" y="4077072"/>
            <a:ext cx="2646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Я- глиняный чайник.</a:t>
            </a:r>
          </a:p>
          <a:p>
            <a:r>
              <a:rPr lang="ru-RU" dirty="0" smtClean="0"/>
              <a:t>Простая посуда.</a:t>
            </a:r>
          </a:p>
          <a:p>
            <a:r>
              <a:rPr lang="ru-RU" dirty="0" smtClean="0"/>
              <a:t>Нос вырос, как валик,</a:t>
            </a:r>
          </a:p>
          <a:p>
            <a:r>
              <a:rPr lang="ru-RU" dirty="0" smtClean="0"/>
              <a:t>Не знаю, откуда.</a:t>
            </a:r>
          </a:p>
          <a:p>
            <a:r>
              <a:rPr lang="ru-RU" dirty="0" smtClean="0"/>
              <a:t>Порой закипаю.</a:t>
            </a:r>
          </a:p>
          <a:p>
            <a:r>
              <a:rPr lang="ru-RU" dirty="0" smtClean="0"/>
              <a:t>Бываю горячим.</a:t>
            </a:r>
          </a:p>
          <a:p>
            <a:r>
              <a:rPr lang="ru-RU" dirty="0" smtClean="0"/>
              <a:t>Порой остываю.</a:t>
            </a:r>
          </a:p>
          <a:p>
            <a:r>
              <a:rPr lang="ru-RU" dirty="0" err="1" smtClean="0"/>
              <a:t>Заваркою</a:t>
            </a:r>
            <a:r>
              <a:rPr lang="ru-RU" dirty="0" smtClean="0"/>
              <a:t> плачу.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603123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Чайник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43358"/>
            <a:ext cx="3032497" cy="275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36096" y="3935061"/>
            <a:ext cx="28620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Сахарница, сахарница –</a:t>
            </a:r>
          </a:p>
          <a:p>
            <a:r>
              <a:rPr lang="ru-RU" dirty="0" smtClean="0"/>
              <a:t>Крендельками ручки!</a:t>
            </a:r>
          </a:p>
          <a:p>
            <a:r>
              <a:rPr lang="ru-RU" dirty="0" smtClean="0"/>
              <a:t>Мы за эту сахарницу</a:t>
            </a:r>
          </a:p>
          <a:p>
            <a:r>
              <a:rPr lang="ru-RU" dirty="0" smtClean="0"/>
              <a:t>Получили взбучку.</a:t>
            </a:r>
          </a:p>
          <a:p>
            <a:r>
              <a:rPr lang="ru-RU" dirty="0" smtClean="0"/>
              <a:t>Жалко, что у сахарницы</a:t>
            </a:r>
          </a:p>
          <a:p>
            <a:r>
              <a:rPr lang="ru-RU" dirty="0" smtClean="0"/>
              <a:t>Ручка отвалилась.</a:t>
            </a:r>
          </a:p>
          <a:p>
            <a:r>
              <a:rPr lang="ru-RU" dirty="0" smtClean="0"/>
              <a:t>Но зато из сахарницы</a:t>
            </a:r>
          </a:p>
          <a:p>
            <a:r>
              <a:rPr lang="ru-RU" dirty="0" smtClean="0"/>
              <a:t>Чашка получилась!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84192" y="603123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Сахарница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256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548680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Назови правильно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844824"/>
            <a:ext cx="3739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Посуда для бульона -  </a:t>
            </a:r>
            <a:r>
              <a:rPr lang="ru-RU" sz="2000" b="1" dirty="0" err="1" smtClean="0">
                <a:solidFill>
                  <a:srgbClr val="FF0000"/>
                </a:solidFill>
              </a:rPr>
              <a:t>бульонница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37075"/>
            <a:ext cx="238442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4365104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Посуда для супа - </a:t>
            </a:r>
            <a:r>
              <a:rPr lang="ru-RU" sz="2000" b="1" dirty="0" smtClean="0">
                <a:solidFill>
                  <a:srgbClr val="FF0000"/>
                </a:solidFill>
              </a:rPr>
              <a:t>супница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3859545"/>
            <a:ext cx="2384425" cy="181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16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83671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Посуда для салата - 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270" y="620688"/>
            <a:ext cx="23844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270892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Посуда для соуса - </a:t>
            </a:r>
            <a:endParaRPr lang="ru-RU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3" y="2633663"/>
            <a:ext cx="238442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5373216"/>
            <a:ext cx="2208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Посуда для сельди - </a:t>
            </a:r>
            <a:endParaRPr lang="ru-RU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3" y="5057819"/>
            <a:ext cx="23844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40634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76470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Посуда для конфет - 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6672"/>
            <a:ext cx="2384425" cy="262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 descr="C:\Users\Elena\Desktop\посуда\22277_0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6" r="22843"/>
          <a:stretch/>
        </p:blipFill>
        <p:spPr bwMode="auto">
          <a:xfrm>
            <a:off x="5940152" y="3602564"/>
            <a:ext cx="2384425" cy="209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436510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Посуда для соли и перца -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51690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90872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Посуда для хлеба - </a:t>
            </a:r>
            <a:endParaRPr lang="ru-RU" dirty="0"/>
          </a:p>
        </p:txBody>
      </p:sp>
      <p:pic>
        <p:nvPicPr>
          <p:cNvPr id="21506" name="Picture 2" descr="C:\Users\Elena\Desktop\посуда\653_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20688"/>
            <a:ext cx="2761233" cy="180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299695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Посуда для масла -</a:t>
            </a:r>
            <a:endParaRPr lang="ru-RU" dirty="0"/>
          </a:p>
        </p:txBody>
      </p:sp>
      <p:pic>
        <p:nvPicPr>
          <p:cNvPr id="21507" name="Picture 3" descr="C:\Users\Elena\Desktop\посуда\3000-b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25676"/>
            <a:ext cx="2761233" cy="201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501317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Посуда для сыра -</a:t>
            </a:r>
            <a:endParaRPr lang="ru-RU" dirty="0"/>
          </a:p>
        </p:txBody>
      </p:sp>
      <p:pic>
        <p:nvPicPr>
          <p:cNvPr id="21508" name="Picture 4" descr="C:\Users\Elena\Desktop\посуда\m911_l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4" b="14638"/>
          <a:stretch/>
        </p:blipFill>
        <p:spPr bwMode="auto">
          <a:xfrm>
            <a:off x="5712485" y="4445399"/>
            <a:ext cx="2780764" cy="200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9615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53424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Какую посуду вы знаете?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22530" name="Picture 2" descr="C:\Users\Elena\Desktop\посуда\img5022_15373_bi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99755"/>
            <a:ext cx="4872203" cy="365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Elena\Desktop\посуда\photos0-800x600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6" r="4095" b="10699"/>
          <a:stretch/>
        </p:blipFill>
        <p:spPr bwMode="auto">
          <a:xfrm>
            <a:off x="3923928" y="3337501"/>
            <a:ext cx="4866095" cy="298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C:\Users\Elena\Desktop\посуда\012311200113fdjoz5u5v1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12776"/>
            <a:ext cx="1579240" cy="157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C:\Users\Elena\Desktop\посуда\0_5b6e6_ebc2ac6a_L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65390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385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764704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Кухонная посуда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19212"/>
            <a:ext cx="6096000" cy="42195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Elena\Desktop\посуда\1a16af6903b8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19050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169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3064421" cy="3282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04003" y="3705954"/>
            <a:ext cx="3366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Вари, вари, горшочек, каши!</a:t>
            </a:r>
          </a:p>
          <a:p>
            <a:r>
              <a:rPr lang="ru-RU" dirty="0" smtClean="0"/>
              <a:t>Собой всем голову вскружи.</a:t>
            </a:r>
          </a:p>
          <a:p>
            <a:r>
              <a:rPr lang="ru-RU" dirty="0" smtClean="0"/>
              <a:t>Заглянут к нам соседи наши</a:t>
            </a:r>
          </a:p>
          <a:p>
            <a:r>
              <a:rPr lang="ru-RU" dirty="0" smtClean="0"/>
              <a:t>И наедятся от души.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64013" y="764704"/>
            <a:ext cx="4136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Горшок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Elena\Desktop\посуда\kukli-1616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489" y="1388452"/>
            <a:ext cx="1547634" cy="198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743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56962"/>
            <a:ext cx="3780308" cy="3046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747945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Кастрюля объёмов своих не боится.</a:t>
            </a:r>
          </a:p>
          <a:p>
            <a:r>
              <a:rPr lang="ru-RU" dirty="0" smtClean="0"/>
              <a:t>Своею дородностью смело гордится.</a:t>
            </a:r>
          </a:p>
          <a:p>
            <a:r>
              <a:rPr lang="ru-RU" dirty="0" smtClean="0"/>
              <a:t>Она добродушна, кругла и ленива.</a:t>
            </a:r>
          </a:p>
          <a:p>
            <a:r>
              <a:rPr lang="ru-RU" dirty="0" smtClean="0"/>
              <a:t>Порою бывает не в меру болтлива.</a:t>
            </a:r>
          </a:p>
          <a:p>
            <a:endParaRPr lang="ru-RU" dirty="0" smtClean="0"/>
          </a:p>
          <a:p>
            <a:r>
              <a:rPr lang="ru-RU" dirty="0" smtClean="0"/>
              <a:t>Способна вместить и крупу, и картошку,</a:t>
            </a:r>
          </a:p>
          <a:p>
            <a:r>
              <a:rPr lang="ru-RU" dirty="0" smtClean="0"/>
              <a:t>И лука, и зелени тоже немножко.</a:t>
            </a:r>
          </a:p>
          <a:p>
            <a:r>
              <a:rPr lang="ru-RU" dirty="0" smtClean="0"/>
              <a:t>Нагревшись от гордости, вдруг закипает,</a:t>
            </a:r>
          </a:p>
          <a:p>
            <a:r>
              <a:rPr lang="ru-RU" dirty="0" smtClean="0"/>
              <a:t>А после под крышкой своей остывает.</a:t>
            </a:r>
          </a:p>
          <a:p>
            <a:endParaRPr lang="ru-RU" dirty="0" smtClean="0"/>
          </a:p>
          <a:p>
            <a:r>
              <a:rPr lang="ru-RU" dirty="0" smtClean="0"/>
              <a:t>Легко, чем богата, других угощает</a:t>
            </a:r>
          </a:p>
          <a:p>
            <a:r>
              <a:rPr lang="ru-RU" dirty="0" smtClean="0"/>
              <a:t>И чистку шершавою тряпкой прощает.</a:t>
            </a:r>
          </a:p>
          <a:p>
            <a:r>
              <a:rPr lang="ru-RU" dirty="0" smtClean="0"/>
              <a:t>Умывшись водичкой, сияет боками,</a:t>
            </a:r>
          </a:p>
          <a:p>
            <a:r>
              <a:rPr lang="ru-RU" dirty="0" smtClean="0"/>
              <a:t>Слегка потешаясь, как будто, над нами.</a:t>
            </a:r>
          </a:p>
          <a:p>
            <a:endParaRPr lang="ru-RU" dirty="0" smtClean="0"/>
          </a:p>
          <a:p>
            <a:r>
              <a:rPr lang="ru-RU" dirty="0" smtClean="0"/>
              <a:t>На полку её осторожно положим.</a:t>
            </a:r>
          </a:p>
          <a:p>
            <a:r>
              <a:rPr lang="ru-RU" dirty="0" smtClean="0"/>
              <a:t>Пускай отдыхает. Пока не тревожим.</a:t>
            </a:r>
          </a:p>
          <a:p>
            <a:r>
              <a:rPr lang="ru-RU" dirty="0" smtClean="0"/>
              <a:t>Она </a:t>
            </a:r>
            <a:r>
              <a:rPr lang="ru-RU" dirty="0" err="1" smtClean="0"/>
              <a:t>чистотою</a:t>
            </a:r>
            <a:r>
              <a:rPr lang="ru-RU" dirty="0" smtClean="0"/>
              <a:t> и блеском гордится.</a:t>
            </a:r>
          </a:p>
          <a:p>
            <a:r>
              <a:rPr lang="ru-RU" dirty="0" smtClean="0"/>
              <a:t>Назавтра нам, знаем, ещё пригодится ...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967536" y="608903"/>
            <a:ext cx="3276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Кастрюля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Elena\Desktop\посуда\rjcnh.kz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378" y="1255234"/>
            <a:ext cx="221318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11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72686" y="2313713"/>
            <a:ext cx="275095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4016" y="476672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Есть у нас сковорода.</a:t>
            </a:r>
          </a:p>
          <a:p>
            <a:r>
              <a:rPr lang="ru-RU" dirty="0" smtClean="0"/>
              <a:t>Не подводит никогда.</a:t>
            </a:r>
          </a:p>
          <a:p>
            <a:r>
              <a:rPr lang="ru-RU" dirty="0" smtClean="0"/>
              <a:t>И потушит, и пожарит.</a:t>
            </a:r>
          </a:p>
          <a:p>
            <a:r>
              <a:rPr lang="ru-RU" dirty="0" smtClean="0"/>
              <a:t>Очень вкусно кашеварит.</a:t>
            </a:r>
          </a:p>
          <a:p>
            <a:endParaRPr lang="ru-RU" dirty="0" smtClean="0"/>
          </a:p>
          <a:p>
            <a:r>
              <a:rPr lang="ru-RU" dirty="0" smtClean="0"/>
              <a:t>Вот пожарилась картошка.</a:t>
            </a:r>
          </a:p>
          <a:p>
            <a:r>
              <a:rPr lang="ru-RU" dirty="0" smtClean="0"/>
              <a:t>Доставай скорее ложку!</a:t>
            </a:r>
          </a:p>
          <a:p>
            <a:r>
              <a:rPr lang="ru-RU" dirty="0" smtClean="0"/>
              <a:t>Добавляй туда котлет.</a:t>
            </a:r>
          </a:p>
          <a:p>
            <a:r>
              <a:rPr lang="ru-RU" dirty="0" smtClean="0"/>
              <a:t>И уже готов обед!</a:t>
            </a:r>
          </a:p>
          <a:p>
            <a:endParaRPr lang="ru-RU" dirty="0" smtClean="0"/>
          </a:p>
          <a:p>
            <a:r>
              <a:rPr lang="ru-RU" dirty="0" smtClean="0"/>
              <a:t>Приготовить вкусно пищу</a:t>
            </a:r>
          </a:p>
          <a:p>
            <a:r>
              <a:rPr lang="ru-RU" dirty="0" smtClean="0"/>
              <a:t>Сковородка пригодится.</a:t>
            </a:r>
          </a:p>
          <a:p>
            <a:r>
              <a:rPr lang="ru-RU" dirty="0" smtClean="0"/>
              <a:t>И глазунью, и омлет.</a:t>
            </a:r>
          </a:p>
          <a:p>
            <a:r>
              <a:rPr lang="ru-RU" dirty="0" smtClean="0"/>
              <a:t>Ничего вкуснее нет!</a:t>
            </a:r>
          </a:p>
          <a:p>
            <a:endParaRPr lang="ru-RU" dirty="0" smtClean="0"/>
          </a:p>
          <a:p>
            <a:r>
              <a:rPr lang="ru-RU" dirty="0" smtClean="0"/>
              <a:t>И блины из сковородки</a:t>
            </a:r>
          </a:p>
          <a:p>
            <a:r>
              <a:rPr lang="ru-RU" dirty="0" smtClean="0"/>
              <a:t>На тарелке очень вёртки.</a:t>
            </a:r>
          </a:p>
          <a:p>
            <a:r>
              <a:rPr lang="ru-RU" dirty="0" smtClean="0"/>
              <a:t>А она стараться рада</a:t>
            </a:r>
          </a:p>
          <a:p>
            <a:r>
              <a:rPr lang="ru-RU" dirty="0" smtClean="0"/>
              <a:t>Накормить нас до упаду!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23928" y="62068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Сковорода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099" name="Picture 3" descr="C:\Users\Elena\Desktop\посуда\c80f59ee9a34762cf5e875b0f3703511-2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01537"/>
            <a:ext cx="2052791" cy="205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Elena\Desktop\посуда\167063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921" y="5260484"/>
            <a:ext cx="24955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1025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2"/>
            <a:ext cx="3208437" cy="315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76470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Сито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2177395"/>
            <a:ext cx="35101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Мы муку просеем ситом</a:t>
            </a:r>
          </a:p>
          <a:p>
            <a:r>
              <a:rPr lang="ru-RU" dirty="0" smtClean="0"/>
              <a:t>Над дощечкой, над открытой.</a:t>
            </a:r>
          </a:p>
          <a:p>
            <a:r>
              <a:rPr lang="ru-RU" dirty="0" smtClean="0"/>
              <a:t>Всё, что печь блины мешает,</a:t>
            </a:r>
          </a:p>
          <a:p>
            <a:r>
              <a:rPr lang="ru-RU" dirty="0" smtClean="0"/>
              <a:t>Наше сито собирает.</a:t>
            </a:r>
          </a:p>
          <a:p>
            <a:endParaRPr lang="ru-RU" dirty="0" smtClean="0"/>
          </a:p>
          <a:p>
            <a:r>
              <a:rPr lang="ru-RU" dirty="0" smtClean="0"/>
              <a:t>На доске белеет горка.</a:t>
            </a:r>
          </a:p>
          <a:p>
            <a:r>
              <a:rPr lang="ru-RU" dirty="0" smtClean="0"/>
              <a:t>Мы муки просеем столько,</a:t>
            </a:r>
          </a:p>
          <a:p>
            <a:r>
              <a:rPr lang="ru-RU" dirty="0" smtClean="0"/>
              <a:t>Чтоб блинов на всех хватило,</a:t>
            </a:r>
          </a:p>
          <a:p>
            <a:r>
              <a:rPr lang="ru-RU" dirty="0" smtClean="0"/>
              <a:t>Сколько бы ни попросили.</a:t>
            </a:r>
          </a:p>
          <a:p>
            <a:endParaRPr lang="ru-RU" dirty="0" smtClean="0"/>
          </a:p>
          <a:p>
            <a:r>
              <a:rPr lang="ru-RU" dirty="0" smtClean="0"/>
              <a:t>Сито- это каждый знает,</a:t>
            </a:r>
          </a:p>
          <a:p>
            <a:r>
              <a:rPr lang="ru-RU" dirty="0" smtClean="0"/>
              <a:t>Всем хозяйкам помогает.</a:t>
            </a:r>
          </a:p>
          <a:p>
            <a:r>
              <a:rPr lang="ru-RU" dirty="0" smtClean="0"/>
              <a:t>Если печь хотите вдруг,</a:t>
            </a:r>
          </a:p>
          <a:p>
            <a:r>
              <a:rPr lang="ru-RU" dirty="0" smtClean="0"/>
              <a:t>Без него вы, как без рук!</a:t>
            </a:r>
            <a:endParaRPr lang="ru-RU" dirty="0"/>
          </a:p>
        </p:txBody>
      </p:sp>
      <p:pic>
        <p:nvPicPr>
          <p:cNvPr id="5123" name="Picture 3" descr="C:\Users\Elena\Desktop\посуда\200710031354-ku12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751" y="510935"/>
            <a:ext cx="176805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125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96952"/>
            <a:ext cx="3352452" cy="3352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2400527"/>
            <a:ext cx="33661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Спечь без скалки невозможно</a:t>
            </a:r>
          </a:p>
          <a:p>
            <a:r>
              <a:rPr lang="ru-RU" dirty="0" smtClean="0"/>
              <a:t>Ни печенье, ни пирожное.</a:t>
            </a:r>
          </a:p>
          <a:p>
            <a:r>
              <a:rPr lang="ru-RU" dirty="0" smtClean="0"/>
              <a:t>И вареники не сделать.</a:t>
            </a:r>
          </a:p>
          <a:p>
            <a:r>
              <a:rPr lang="ru-RU" dirty="0" smtClean="0"/>
              <a:t>Вы уж можете поверить!</a:t>
            </a:r>
          </a:p>
          <a:p>
            <a:endParaRPr lang="ru-RU" dirty="0" smtClean="0"/>
          </a:p>
          <a:p>
            <a:r>
              <a:rPr lang="ru-RU" dirty="0" smtClean="0"/>
              <a:t>Раскатаем скалкой тесто</a:t>
            </a:r>
          </a:p>
          <a:p>
            <a:r>
              <a:rPr lang="ru-RU" dirty="0" smtClean="0"/>
              <a:t>До конца с мукою вместе.</a:t>
            </a:r>
          </a:p>
          <a:p>
            <a:r>
              <a:rPr lang="ru-RU" dirty="0" smtClean="0"/>
              <a:t>Формой нужной нарезаем</a:t>
            </a:r>
          </a:p>
          <a:p>
            <a:r>
              <a:rPr lang="ru-RU" dirty="0" smtClean="0"/>
              <a:t>И начинкой наполняем.</a:t>
            </a:r>
          </a:p>
          <a:p>
            <a:endParaRPr lang="ru-RU" dirty="0" smtClean="0"/>
          </a:p>
          <a:p>
            <a:r>
              <a:rPr lang="ru-RU" dirty="0" smtClean="0"/>
              <a:t>Заходите! Мы со скалкой</a:t>
            </a:r>
          </a:p>
          <a:p>
            <a:r>
              <a:rPr lang="ru-RU" dirty="0" smtClean="0"/>
              <a:t>Очень добрые хозяйки!</a:t>
            </a:r>
          </a:p>
          <a:p>
            <a:r>
              <a:rPr lang="ru-RU" dirty="0" smtClean="0"/>
              <a:t>Угощаем от души!</a:t>
            </a:r>
          </a:p>
          <a:p>
            <a:r>
              <a:rPr lang="ru-RU" dirty="0" smtClean="0"/>
              <a:t>Как изделья? Хороши?!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69269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Скалка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6147" name="Picture 3" descr="C:\Users\Elena\Desktop\посуда\dyn008_original_165_170_gif_2622929_e203e79a2e31289a8e1ae9825e0b58ab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529401"/>
            <a:ext cx="1885974" cy="19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111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3087705" cy="42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60032" y="921836"/>
            <a:ext cx="33661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Наш половник очень важный.</a:t>
            </a:r>
          </a:p>
          <a:p>
            <a:r>
              <a:rPr lang="ru-RU" dirty="0" smtClean="0"/>
              <a:t>Первым пробует отважно.</a:t>
            </a:r>
          </a:p>
          <a:p>
            <a:r>
              <a:rPr lang="ru-RU" dirty="0" smtClean="0"/>
              <a:t>Если нравится, кивает.</a:t>
            </a:r>
          </a:p>
          <a:p>
            <a:r>
              <a:rPr lang="ru-RU" dirty="0" smtClean="0"/>
              <a:t>Всем, кто хочет, наливает.</a:t>
            </a:r>
          </a:p>
          <a:p>
            <a:endParaRPr lang="ru-RU" dirty="0" smtClean="0"/>
          </a:p>
          <a:p>
            <a:r>
              <a:rPr lang="ru-RU" dirty="0" smtClean="0"/>
              <a:t>Наливает суп и каши</a:t>
            </a:r>
          </a:p>
          <a:p>
            <a:r>
              <a:rPr lang="ru-RU" dirty="0" smtClean="0"/>
              <a:t>На тарелочки на наши,</a:t>
            </a:r>
          </a:p>
          <a:p>
            <a:r>
              <a:rPr lang="ru-RU" dirty="0" smtClean="0"/>
              <a:t>Щи, кисель или компот.</a:t>
            </a:r>
          </a:p>
          <a:p>
            <a:r>
              <a:rPr lang="ru-RU" dirty="0" smtClean="0"/>
              <a:t>Ну, а мы всё это в рот.</a:t>
            </a:r>
          </a:p>
          <a:p>
            <a:endParaRPr lang="ru-RU" dirty="0" smtClean="0"/>
          </a:p>
          <a:p>
            <a:r>
              <a:rPr lang="ru-RU" dirty="0" smtClean="0"/>
              <a:t>Он в тарелки подливает</a:t>
            </a:r>
          </a:p>
          <a:p>
            <a:r>
              <a:rPr lang="ru-RU" dirty="0" smtClean="0"/>
              <a:t>И от радости сияет.</a:t>
            </a:r>
          </a:p>
          <a:p>
            <a:r>
              <a:rPr lang="ru-RU" dirty="0" smtClean="0"/>
              <a:t>Заразительно хохочет:</a:t>
            </a:r>
          </a:p>
          <a:p>
            <a:r>
              <a:rPr lang="ru-RU" dirty="0" smtClean="0"/>
              <a:t>"Кто ещё добавки хочет?!"</a:t>
            </a:r>
          </a:p>
          <a:p>
            <a:endParaRPr lang="ru-RU" dirty="0" smtClean="0"/>
          </a:p>
          <a:p>
            <a:r>
              <a:rPr lang="ru-RU" dirty="0" smtClean="0"/>
              <a:t>Все половник уважают.</a:t>
            </a:r>
          </a:p>
          <a:p>
            <a:r>
              <a:rPr lang="ru-RU" dirty="0" smtClean="0"/>
              <a:t>До кастрюли провожают.</a:t>
            </a:r>
          </a:p>
          <a:p>
            <a:r>
              <a:rPr lang="ru-RU" dirty="0" smtClean="0"/>
              <a:t>Без половника обед</a:t>
            </a:r>
          </a:p>
          <a:p>
            <a:r>
              <a:rPr lang="ru-RU" dirty="0" smtClean="0"/>
              <a:t>Невозможен, спору нет!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76470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Половник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8517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98</TotalTime>
  <Words>1084</Words>
  <Application>Microsoft Office PowerPoint</Application>
  <PresentationFormat>Экран (4:3)</PresentationFormat>
  <Paragraphs>269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Твердый переплет</vt:lpstr>
      <vt:lpstr>Посуда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Посуда</dc:title>
  <dc:creator>Elena</dc:creator>
  <cp:lastModifiedBy>Elena</cp:lastModifiedBy>
  <cp:revision>10</cp:revision>
  <dcterms:created xsi:type="dcterms:W3CDTF">2013-03-19T18:45:18Z</dcterms:created>
  <dcterms:modified xsi:type="dcterms:W3CDTF">2013-03-19T20:23:29Z</dcterms:modified>
</cp:coreProperties>
</file>