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61" r:id="rId5"/>
    <p:sldId id="262" r:id="rId6"/>
    <p:sldId id="272" r:id="rId7"/>
    <p:sldId id="264" r:id="rId8"/>
    <p:sldId id="265" r:id="rId9"/>
    <p:sldId id="266" r:id="rId10"/>
    <p:sldId id="267" r:id="rId11"/>
    <p:sldId id="269" r:id="rId12"/>
    <p:sldId id="268" r:id="rId13"/>
    <p:sldId id="270" r:id="rId14"/>
    <p:sldId id="271" r:id="rId15"/>
    <p:sldId id="263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0C0C0"/>
    <a:srgbClr val="FFFF66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294" y="1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2503170"/>
            <a:ext cx="6480048" cy="172593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158609"/>
            <a:ext cx="6480048" cy="131445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87878"/>
            <a:ext cx="6629400" cy="1369772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864350"/>
            <a:ext cx="6629400" cy="800016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114800"/>
            <a:ext cx="4040188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4114800"/>
            <a:ext cx="4041775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137685"/>
            <a:ext cx="4040188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137685"/>
            <a:ext cx="4041775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7470648" cy="85725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4816548"/>
            <a:ext cx="762000" cy="27384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764930"/>
            <a:ext cx="4114800" cy="30861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816548"/>
            <a:ext cx="2133600" cy="273844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7467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4816548"/>
            <a:ext cx="2133600" cy="273844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4816548"/>
            <a:ext cx="2895600" cy="273844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4816548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043608" y="728142"/>
            <a:ext cx="73448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Арт-педагогика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средство развития эмоционального интеллекта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старших дошкольников с ОВЗ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(нарушения опорно-двигательного аппарата)”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78378" y="3255314"/>
            <a:ext cx="4283968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Выполнила: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Горбачева Ольга Владимировна,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ГБДОУ детский сад № 101 компенсирующего вида,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Фрунзенский район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950640" y="4443958"/>
            <a:ext cx="12234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Санкт-Петербург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 г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22.userapi.com/mLqPqMiv0D8I6Ly77Pjm7_Ud4tzxMb4xv7mmkg/YpWzqYSzNW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9542"/>
            <a:ext cx="2664296" cy="1738911"/>
          </a:xfrm>
          <a:prstGeom prst="rect">
            <a:avLst/>
          </a:prstGeom>
          <a:noFill/>
        </p:spPr>
      </p:pic>
      <p:pic>
        <p:nvPicPr>
          <p:cNvPr id="7172" name="Picture 4" descr="https://sun9-10.userapi.com/I7rAB0jNh1AYx7QU4ldHg7s3WHJABz72r_ZA4w/wdEfRugWCv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699542"/>
            <a:ext cx="2681799" cy="1800199"/>
          </a:xfrm>
          <a:prstGeom prst="rect">
            <a:avLst/>
          </a:prstGeom>
          <a:noFill/>
        </p:spPr>
      </p:pic>
      <p:pic>
        <p:nvPicPr>
          <p:cNvPr id="7174" name="Picture 6" descr="https://sun9-44.userapi.com/bzIXNzW3Qvl0LpDquZ8Bk6at5qN5Epo30B5z7w/HPpYqlqIC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699542"/>
            <a:ext cx="2664296" cy="1770515"/>
          </a:xfrm>
          <a:prstGeom prst="rect">
            <a:avLst/>
          </a:prstGeom>
          <a:noFill/>
        </p:spPr>
      </p:pic>
      <p:pic>
        <p:nvPicPr>
          <p:cNvPr id="7176" name="Picture 8" descr="https://sun9-33.userapi.com/MVn4Z4kQjwNmXDGyo2nt2f4OI6W2mdEWiBGGFQ/iHl_5VVL7u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9615" y="2571750"/>
            <a:ext cx="3480457" cy="240900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15616" y="195486"/>
            <a:ext cx="62646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Каждая подгруппа показывает свои эмоции (злость, веселье, печаль…)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9584" y="3723878"/>
            <a:ext cx="3564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Веселые и хорошие деревья, и только один ребенок нарисовал злое дерево, потому что у него плохое настроение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38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ihi.ru/pics/2017/10/31/8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71550"/>
            <a:ext cx="2520280" cy="139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f26.ifotki.info/org/5a0d28b9a02df2cd6c87f1fb380dd35455ad7e35562487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99542"/>
            <a:ext cx="2406830" cy="140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www.culture.ru/storage/images/25cfe135e49788b396d28c7bc7944fe2/018bc7007cf247b96298d36c4da04b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71750"/>
            <a:ext cx="2520280" cy="154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reativeworld.ru/upload/iblock/473/473795bd21c773f5b1d621a52930b71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71750"/>
            <a:ext cx="2592288" cy="158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55776" y="184828"/>
            <a:ext cx="4390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Арт-практика «Городской парк»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5776" y="4083918"/>
            <a:ext cx="2310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Остроумова-Лебедева Анна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48569" y="2067694"/>
            <a:ext cx="10713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Connie Tom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2190" y="4083918"/>
            <a:ext cx="8760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Цукан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421" y="2119957"/>
            <a:ext cx="1163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Золотов Е.А.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55576" y="4620280"/>
            <a:ext cx="54434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вы видите? Когда это может происходить? (В какое время года?)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это происходит? Чем отличаются лес и парк?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30495"/>
            <a:ext cx="6624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бы ты был деревом, то каким бы ты был?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sun9-62.userapi.com/Pu-H-R0pYIHE3yLKBhOrND_kPxNb5WZq6hbJjA/1QO-57VZWUA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6122" t="2041" r="6633" b="8163"/>
          <a:stretch>
            <a:fillRect/>
          </a:stretch>
        </p:blipFill>
        <p:spPr bwMode="auto">
          <a:xfrm>
            <a:off x="4139952" y="2247715"/>
            <a:ext cx="4570872" cy="2646294"/>
          </a:xfrm>
          <a:prstGeom prst="rect">
            <a:avLst/>
          </a:prstGeom>
          <a:noFill/>
        </p:spPr>
      </p:pic>
      <p:pic>
        <p:nvPicPr>
          <p:cNvPr id="28676" name="Picture 4" descr="https://sun9-6.userapi.com/0Yb2Jf7o2XZSZSaFAoNtFzsxhJEDxEu0qusG7w/vgC5aUWSpbw.jpg"/>
          <p:cNvPicPr>
            <a:picLocks noChangeAspect="1" noChangeArrowheads="1"/>
          </p:cNvPicPr>
          <p:nvPr/>
        </p:nvPicPr>
        <p:blipFill>
          <a:blip r:embed="rId3" cstate="print"/>
          <a:srcRect l="4301" t="30645" b="29032"/>
          <a:stretch>
            <a:fillRect/>
          </a:stretch>
        </p:blipFill>
        <p:spPr bwMode="auto">
          <a:xfrm>
            <a:off x="611560" y="681540"/>
            <a:ext cx="3132348" cy="1319810"/>
          </a:xfrm>
          <a:prstGeom prst="rect">
            <a:avLst/>
          </a:prstGeom>
          <a:noFill/>
        </p:spPr>
      </p:pic>
      <p:pic>
        <p:nvPicPr>
          <p:cNvPr id="28678" name="Picture 6" descr="https://sun9-16.userapi.com/z2doPuFjUWHlst5-jQWaBt-UkrfcmO5BUg4uOg/TzQhS8Gtmy8.jpg"/>
          <p:cNvPicPr>
            <a:picLocks noChangeAspect="1" noChangeArrowheads="1"/>
          </p:cNvPicPr>
          <p:nvPr/>
        </p:nvPicPr>
        <p:blipFill>
          <a:blip r:embed="rId4" cstate="print"/>
          <a:srcRect l="40145" r="20826"/>
          <a:stretch>
            <a:fillRect/>
          </a:stretch>
        </p:blipFill>
        <p:spPr bwMode="auto">
          <a:xfrm rot="5400000">
            <a:off x="1508070" y="1171184"/>
            <a:ext cx="1239936" cy="3176972"/>
          </a:xfrm>
          <a:prstGeom prst="rect">
            <a:avLst/>
          </a:prstGeom>
          <a:noFill/>
        </p:spPr>
      </p:pic>
      <p:pic>
        <p:nvPicPr>
          <p:cNvPr id="28680" name="Picture 8" descr="https://sun9-61.userapi.com/SGEoDzhnUWAHfa7hc0NK2obZ3ZAN7hE0T1lSTQ/sYev6GdE594.jp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 b="36113"/>
          <a:stretch>
            <a:fillRect/>
          </a:stretch>
        </p:blipFill>
        <p:spPr bwMode="auto">
          <a:xfrm>
            <a:off x="4211960" y="573528"/>
            <a:ext cx="4207892" cy="1512168"/>
          </a:xfrm>
          <a:prstGeom prst="rect">
            <a:avLst/>
          </a:prstGeom>
          <a:noFill/>
        </p:spPr>
      </p:pic>
      <p:pic>
        <p:nvPicPr>
          <p:cNvPr id="28682" name="Picture 10" descr="https://sun9-11.userapi.com/NGXvO36hIGj7hGvyuvZ5NYQRlXWJsc0KTlNPoA/wrWQY6pmCfs.jpg"/>
          <p:cNvPicPr>
            <a:picLocks noChangeAspect="1" noChangeArrowheads="1"/>
          </p:cNvPicPr>
          <p:nvPr/>
        </p:nvPicPr>
        <p:blipFill>
          <a:blip r:embed="rId6" cstate="print"/>
          <a:srcRect t="4014" b="47196"/>
          <a:stretch>
            <a:fillRect/>
          </a:stretch>
        </p:blipFill>
        <p:spPr bwMode="auto">
          <a:xfrm rot="10800000">
            <a:off x="539551" y="3543859"/>
            <a:ext cx="3168352" cy="1350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3363838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как у них там теперь?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вы чувствуете себя среди других деревьев?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Почему ты выбрал это место?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Что-то у вас изменилось?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Дайте название. </a:t>
            </a:r>
          </a:p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sun9-14.userapi.com/Ps957w1Oqa1iH2x3J0ikNQTUB1Vxa_uhFOTCyA/ta6I6EaeyIU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1719" t="2881" r="1990" b="4934"/>
          <a:stretch>
            <a:fillRect/>
          </a:stretch>
        </p:blipFill>
        <p:spPr bwMode="auto">
          <a:xfrm>
            <a:off x="251520" y="1329612"/>
            <a:ext cx="8676964" cy="18593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44208" y="321982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«Парк настроений»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627534"/>
            <a:ext cx="30621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Найдите себе место в этом парке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57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95536" y="627534"/>
            <a:ext cx="7992888" cy="419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Представленный цикл занятий с использованием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арт-педагогических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практик стал хорошим толчком для развития эмоционального интеллекта дошкольников старшего возраста.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дальнейшем планируется провести мониторинг по результатам апробации цикла занятий, а пока только с помощью метода наблюдений можно сделать вывод о развитии эмоционального интеллекта.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стали более внимательными к эмоциональному состоянию окружающих их людей, начали подмечать изменения настроения друг друга.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Например, стали спрашивать у друзей: «Почему ты грустный?» или «Что тебя рассмешило?»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7534"/>
            <a:ext cx="7992888" cy="4110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Арт-педагогический подход позволяет развивать в ребенке эмоциональность,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креативность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воображение. Дети, выполняя предлагаемые задания, снимают эмоциональное напряжение, а сама творческая работа становится спонтанной, интуитивной. Ожидаемым результатом таких занятий становятся – развитие эмоционального интеллекта, приобретение коммуникативных навыков, самоконтроля, снижения тревожности и агрессии.</a:t>
            </a:r>
          </a:p>
          <a:p>
            <a:pPr indent="450000" algn="just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 получают эмоциональный  опыт прочтения произведения искусства, умение высказывать свое мнение и выслушивать других, лучше понимать средства художественной выразительности, используемые художником. Учатся создавать собственное художественное произведение, как отклика на эмоциональное переживание, от рассматривания картин художников.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15541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323528" y="284171"/>
            <a:ext cx="8352928" cy="421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работы: </a:t>
            </a:r>
          </a:p>
          <a:p>
            <a:pPr marL="0" marR="0" lvl="0" indent="45085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Исследовать возможности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арт-педагогического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подхода в развитии эмоционального интеллекта детей старшего дошкольного возраста с ОВЗ (нарушения опорно-двигательного аппарата).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pPr lvl="0" indent="450850" eaLnBrk="0" fontAlgn="base" hangingPunct="0">
              <a:lnSpc>
                <a:spcPct val="125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Исследовать теоретические аспекты особенностей развития эмоционального интеллекта детей старшего дошкольного возраста с ОВЗ.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арт-педагогический подход в работе с дошкольниками с ОВЗ.</a:t>
            </a:r>
          </a:p>
          <a:p>
            <a:pPr lvl="0" indent="45085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Разработать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апробировать блок занятий на основе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арт-педагогического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подхода, направленных на развитие эмоционального интеллекта детей старшего дошкольного возраста с ОВЗ.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95536" y="555526"/>
            <a:ext cx="7704856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Проанализировав  методическую литературу по данной проблеме можно сделать следующие выводы: эмоции составляют наиболее ценное и важное психологическое содержание жизни ребенка. Эмоциональное состояние оказывает влияние на жизнедеятельность всего организма ребенка. Эмоции у ребенка присутствуют в любой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деятельности, в развитии его мышления.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правило, у детей с ОВЗ имеются разного рода отклонения и в эмоциональном развитии: незрелость эмоционально-волевой деятельности,  эмоциональная неустойчивость, легкость смены настроений, контрастные проявления эмоций, нарушение самоконтроля, трудности приспособления к детскому коллективу.  Все эти нарушения серьезно осложняют взаимоотношения ребенка с окружающим миром. </a:t>
            </a:r>
          </a:p>
          <a:p>
            <a:pPr indent="450850" algn="just" fontAlgn="base">
              <a:spcBef>
                <a:spcPct val="0"/>
              </a:spcBef>
              <a:spcAft>
                <a:spcPts val="1200"/>
              </a:spcAft>
            </a:pP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Арт-педагогика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может способствовать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гармоничному развитию ребенка с ОВЗ; расширению возможностей его социальной адаптации с помощью искусства.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23528" y="188082"/>
            <a:ext cx="81369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БЛОК ЗАНЯТИЙ НА ОСНОВЕ АРТ-ПЕДАГОГИЧЕСКОГО ПОДХОДА, НАПРАВЛЕННЫХ НА РАЗВИТИЕ ЭМОЦИОНАЛЬНОГО ИНТЕЛЛЕКТА ДЕТЕЙ СТАРШЕГО ДОШКОЛЬНОГО ВОЗРАСТА С ОВЗ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467544" y="1350590"/>
            <a:ext cx="7344816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Цикл занятий: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Арт-практика «Мир хлеба»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Арт-практика «Дерево настроения»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Арт-практика «Эмоциональный автопортрет в виде дерева»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Арт-практика «Городской парк»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Арт-практика «Огонь – друг или враг»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2347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Цель: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развитие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 эмоциональной сферы детей старшего дошкольного возраста с ОВЗ (нарушения опорно-двигательного аппарата) средствами арт-практик.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10679"/>
            <a:ext cx="8352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Задачи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: </a:t>
            </a:r>
            <a:endParaRPr lang="ru-RU" dirty="0">
              <a:ea typeface="Calibri"/>
              <a:cs typeface="Times New Roman"/>
            </a:endParaRPr>
          </a:p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Развивать эмоциональную отзывчивость на произведения искусства.</a:t>
            </a:r>
          </a:p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Формировать эмоциональный отклик на отраженные в произведениях искусства события, соотносить со своими представлениями о радостном, грустном, печальном и т.д.</a:t>
            </a:r>
          </a:p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Содействовать эмоциональному общению.</a:t>
            </a:r>
          </a:p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Формировать умение видеть общие и отличительные признаки предмета, делающие их особенными.</a:t>
            </a:r>
          </a:p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Учить выражать в слове свои впечатления, представления.</a:t>
            </a:r>
          </a:p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Формировать умение называть картину.</a:t>
            </a:r>
          </a:p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Учить отражать свои впечатления в продуктивной деятельности.</a:t>
            </a:r>
          </a:p>
          <a:p>
            <a:pPr algn="just"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effectLst/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Целевая аудитория –  дети старшего дошкольного  возраста с ОВЗ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(6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– 7 лет)</a:t>
            </a:r>
            <a:endParaRPr lang="ru-RU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227934"/>
            <a:ext cx="889248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ходе мониторинга выявили, что большинство  детей называют  основные базовые эмоции, и соотносят их с эмоциональной выразительностью художественного образа.  Вызывают затруднения распознания производных эмоций. У детей присутствовал эмоциональный отклик на художественный образ, сопереживание герою.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vidpovidi.net.ua/wp-content/uploads/peremennoe-nastroenie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31590"/>
            <a:ext cx="313184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lh3.googleusercontent.com/4pqlEhqj4ZXv1u4hq6mC_M7oQ7AGy3w7_fR7YGGi2gVjt7ONOpKi0bGhviFB4fYwVYa6-TRv7bCizbyXDqChtywIN3Vd5_rVxMq7lbyyO7SwE8dlfzSt7OQUtDi3xhPQDZThOJQraENqtsGTKA"/>
          <p:cNvPicPr/>
          <p:nvPr/>
        </p:nvPicPr>
        <p:blipFill>
          <a:blip r:embed="rId3" cstate="print"/>
          <a:srcRect l="20840" t="46285" r="23950" b="29320"/>
          <a:stretch>
            <a:fillRect/>
          </a:stretch>
        </p:blipFill>
        <p:spPr bwMode="auto">
          <a:xfrm>
            <a:off x="4427984" y="1131590"/>
            <a:ext cx="333502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47664" y="1923678"/>
            <a:ext cx="12852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Базовые эмоции 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8049" y="1851670"/>
            <a:ext cx="18742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Производные эмоции 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Рисунок 1" descr="711c4785b53369baf727d125453222e8"/>
          <p:cNvPicPr>
            <a:picLocks noChangeAspect="1" noChangeArrowheads="1"/>
          </p:cNvPicPr>
          <p:nvPr/>
        </p:nvPicPr>
        <p:blipFill>
          <a:blip r:embed="rId4" cstate="print"/>
          <a:srcRect l="5528" t="6985" r="6030" b="12500"/>
          <a:stretch>
            <a:fillRect/>
          </a:stretch>
        </p:blipFill>
        <p:spPr bwMode="auto">
          <a:xfrm>
            <a:off x="683568" y="2715766"/>
            <a:ext cx="1199804" cy="1492939"/>
          </a:xfrm>
          <a:prstGeom prst="rect">
            <a:avLst/>
          </a:prstGeom>
          <a:noFill/>
        </p:spPr>
      </p:pic>
      <p:pic>
        <p:nvPicPr>
          <p:cNvPr id="1026" name="Рисунок 2" descr="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2715766"/>
            <a:ext cx="1224136" cy="1451083"/>
          </a:xfrm>
          <a:prstGeom prst="rect">
            <a:avLst/>
          </a:prstGeom>
          <a:noFill/>
        </p:spPr>
      </p:pic>
      <p:pic>
        <p:nvPicPr>
          <p:cNvPr id="1027" name="Рисунок 3" descr="Ciplenok_i_utenok_-_Vladimir_Suteev_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44975" y="2715766"/>
            <a:ext cx="1191121" cy="1451899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403648" y="2355726"/>
            <a:ext cx="62646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Иллюстрации В.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Сутеева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для определения эмоционального состояния героев.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E:\APPO\ДОУ\доу 101\23_03\сутеев\ce0e05bc677b4a4a597cc48b7fd1570b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2859782"/>
            <a:ext cx="2592288" cy="122644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21313" y="51470"/>
            <a:ext cx="86702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Мы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провели мониторинг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дошкольников старшего возраста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ОВЗ.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Исследовали особенности эмоционального реагирования дошкольников на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стимульный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материал, умение проявлять и считывать эмоции.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Методика диагностики эмоциональной сферы посредствами искусств, была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разработана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кафедре культурологического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образования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  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51470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600"/>
              </a:spcAft>
            </a:pPr>
            <a:r>
              <a:rPr lang="ru-RU" sz="24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Арт-практика «Мир хлеба»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555526"/>
            <a:ext cx="2304256" cy="1550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2139702"/>
            <a:ext cx="1276311" cy="43088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Илья Машков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Снедь московская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43758"/>
            <a:ext cx="3930148" cy="18761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4587974"/>
            <a:ext cx="1447832" cy="43088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Юрий Николаев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Натюрморт с хлебом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771800" y="590947"/>
            <a:ext cx="63722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вы здесь видите? (Дети перечисляли: хлеб, булка, кекс, сушки, пирожные, а также стол, полка, ваза)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в этом необычного? (Сказали что очень много всего)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вы видели такое? А что из этого вы сами кушали?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такое может быть? (В магазине, в пекарне, на празднике, на Дне рожденья)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это может происходить? (В какое время года?) (Осенью, когда собирают урожай с поля)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как бы вы назвали картину? (Хлебная лавка, Праздник хлеба)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779912" y="2991311"/>
            <a:ext cx="4860032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вы видите? (Перечислили все что видели, даже печку)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происходит? (Собрались печь хлеб)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это происходит? (В пекарне)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это может происходить? (Когда собрали урожай)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бы вы назвали картину? (Скоро будет хлеб)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2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9515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393989" y="42178"/>
            <a:ext cx="40791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детей подготовительной группы</a:t>
            </a:r>
          </a:p>
        </p:txBody>
      </p:sp>
      <p:pic>
        <p:nvPicPr>
          <p:cNvPr id="10242" name="Picture 2" descr="https://sun9-47.userapi.com/9eUSIi1FOKKIzTWH3iKX_YoWlkP-oAxYOsa0Aw/Vb1nmY77I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627534"/>
            <a:ext cx="2376264" cy="1610232"/>
          </a:xfrm>
          <a:prstGeom prst="rect">
            <a:avLst/>
          </a:prstGeom>
          <a:noFill/>
        </p:spPr>
      </p:pic>
      <p:pic>
        <p:nvPicPr>
          <p:cNvPr id="10244" name="Picture 4" descr="https://sun9-47.userapi.com/pdWm3IRJ0E6r6jcot7NNJRXGINYg_HoQeQInGA/m4Naser_w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627534"/>
            <a:ext cx="2376263" cy="1625865"/>
          </a:xfrm>
          <a:prstGeom prst="rect">
            <a:avLst/>
          </a:prstGeom>
          <a:noFill/>
        </p:spPr>
      </p:pic>
      <p:pic>
        <p:nvPicPr>
          <p:cNvPr id="10246" name="Picture 6" descr="https://sun9-29.userapi.com/UfZ-ZfQZa8C8zqj08dxv9yMU8hWqvKUhbWCHgg/i3OcP_ZF2P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9502"/>
            <a:ext cx="1800200" cy="1942321"/>
          </a:xfrm>
          <a:prstGeom prst="rect">
            <a:avLst/>
          </a:prstGeom>
          <a:noFill/>
        </p:spPr>
      </p:pic>
      <p:pic>
        <p:nvPicPr>
          <p:cNvPr id="10248" name="Picture 8" descr="https://sun9-45.userapi.com/laVT5nIKOY-zQAjWVGJBm4vfspvsuZYX_wh4dA/g37nbCY20_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2571750"/>
            <a:ext cx="2664296" cy="2009385"/>
          </a:xfrm>
          <a:prstGeom prst="rect">
            <a:avLst/>
          </a:prstGeom>
          <a:noFill/>
        </p:spPr>
      </p:pic>
      <p:pic>
        <p:nvPicPr>
          <p:cNvPr id="10250" name="Picture 10" descr="https://sun9-54.userapi.com/B7N58xiCHIJwIwnOODbJWSa7Ll7_X6DMfeb-FQ/1f9oKlVd94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2571750"/>
            <a:ext cx="2808312" cy="196858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03648" y="4587974"/>
            <a:ext cx="15791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«Хлебная картина»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4587974"/>
            <a:ext cx="16910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«Хлебный праздник»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3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e01.alicdn.com/kf/HTB1ayHNIpXXXXXiXVXXq6xXFXXX3/Mulber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43558"/>
            <a:ext cx="2248578" cy="171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avatars.mds.yandex.net/get-pdb/467038/75ecbaf9-216c-49dd-96a8-c357b5525b3a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43558"/>
            <a:ext cx="2376264" cy="164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771550"/>
            <a:ext cx="2754278" cy="16766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9" y="0"/>
            <a:ext cx="486992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Арт-практика «Дерево настроения»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411510"/>
            <a:ext cx="2374304" cy="30777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Ван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Сказочные деревья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571750"/>
            <a:ext cx="3059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1. красивое, сказочное, кучерявое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2571750"/>
            <a:ext cx="20109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2. загадочное, мутное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04248" y="2499742"/>
            <a:ext cx="11769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3.страшные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31790"/>
            <a:ext cx="2304256" cy="16218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1520" y="4515966"/>
            <a:ext cx="2592288" cy="4616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Лаймдот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Мурниекс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Восход солнца на деревьях» 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699792" y="3867894"/>
            <a:ext cx="59401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как там у них? (таинственно, загадочно, грустно, сказочно)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бы вы назвали картину? (Хоровод под луной)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739</TotalTime>
  <Words>1002</Words>
  <Application>Microsoft Office PowerPoint</Application>
  <PresentationFormat>Экран (16:9)</PresentationFormat>
  <Paragraphs>98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Elena</cp:lastModifiedBy>
  <cp:revision>47</cp:revision>
  <dcterms:created xsi:type="dcterms:W3CDTF">2020-12-07T07:34:25Z</dcterms:created>
  <dcterms:modified xsi:type="dcterms:W3CDTF">2021-06-02T08:28:52Z</dcterms:modified>
</cp:coreProperties>
</file>