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9" r:id="rId2"/>
    <p:sldId id="271" r:id="rId3"/>
    <p:sldId id="324" r:id="rId4"/>
    <p:sldId id="302" r:id="rId5"/>
    <p:sldId id="307" r:id="rId6"/>
    <p:sldId id="323" r:id="rId7"/>
    <p:sldId id="292" r:id="rId8"/>
    <p:sldId id="322" r:id="rId9"/>
    <p:sldId id="319" r:id="rId10"/>
    <p:sldId id="288" r:id="rId11"/>
    <p:sldId id="290" r:id="rId12"/>
    <p:sldId id="291" r:id="rId13"/>
    <p:sldId id="277" r:id="rId14"/>
    <p:sldId id="293" r:id="rId15"/>
    <p:sldId id="278" r:id="rId16"/>
    <p:sldId id="313" r:id="rId17"/>
    <p:sldId id="314" r:id="rId18"/>
    <p:sldId id="308" r:id="rId19"/>
    <p:sldId id="280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9900"/>
    <a:srgbClr val="FF9999"/>
    <a:srgbClr val="FF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74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797B9-CC57-4786-AAB7-5C486833C37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524F-85F0-4DF5-AF9C-C898DC220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524F-85F0-4DF5-AF9C-C898DC2200C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5E88-C8CF-4433-9505-F832E41B0C3E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0" Type="http://schemas.openxmlformats.org/officeDocument/2006/relationships/image" Target="../media/image52.png"/><Relationship Id="rId4" Type="http://schemas.openxmlformats.org/officeDocument/2006/relationships/slide" Target="slide12.xml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slide" Target="slide12.xml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microsoft.com/office/2007/relationships/hdphoto" Target="../media/hdphoto8.wdp"/><Relationship Id="rId4" Type="http://schemas.openxmlformats.org/officeDocument/2006/relationships/image" Target="../media/image70.jpe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4.wdp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2910" y="2348880"/>
            <a:ext cx="8001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Потенциал арт-педагогических технологий</a:t>
            </a:r>
          </a:p>
          <a:p>
            <a:pPr algn="ctr"/>
            <a:r>
              <a:rPr lang="ru-RU" sz="3600" dirty="0" smtClean="0"/>
              <a:t>в коррекционно-развивающей работе </a:t>
            </a:r>
          </a:p>
          <a:p>
            <a:pPr algn="ctr"/>
            <a:r>
              <a:rPr lang="ru-RU" sz="3600" dirty="0" smtClean="0"/>
              <a:t>с дошкольниками с ОВЗ</a:t>
            </a:r>
          </a:p>
          <a:p>
            <a:pPr algn="ctr"/>
            <a:r>
              <a:rPr lang="ru-RU" sz="3200" dirty="0" smtClean="0"/>
              <a:t>(развитие эмоционального интеллекта)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29093" y="613137"/>
            <a:ext cx="8157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dirty="0" smtClean="0"/>
              <a:t>детский сад № 101 компенсирующего вида </a:t>
            </a:r>
          </a:p>
          <a:p>
            <a:pPr algn="ctr"/>
            <a:r>
              <a:rPr lang="ru-RU" sz="2000" dirty="0" smtClean="0"/>
              <a:t>Фрунзенского района Санкт-Петербурга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87254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2023 г.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5904656" cy="43204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+mn-lt"/>
              </a:rPr>
              <a:t>«Сложные дефекты»</a:t>
            </a:r>
            <a:br>
              <a:rPr lang="ru-RU" sz="2200" b="1" dirty="0" smtClean="0">
                <a:latin typeface="+mn-lt"/>
              </a:rPr>
            </a:br>
            <a:r>
              <a:rPr lang="ru-RU" sz="2200" b="1" dirty="0" smtClean="0">
                <a:latin typeface="+mn-lt"/>
              </a:rPr>
              <a:t>сравнение двух картин</a:t>
            </a:r>
            <a:endParaRPr lang="ru-RU" sz="2200" b="1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78579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2632" y="1259468"/>
            <a:ext cx="36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Александр Цыганков </a:t>
            </a:r>
            <a:r>
              <a:rPr lang="ru-RU" b="1" dirty="0"/>
              <a:t>«Осень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1259468"/>
            <a:ext cx="33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«Осенний лист»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472514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Работы детей  «Путешествие кленового листочка»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5" y="1673225"/>
            <a:ext cx="318466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97" y="1673225"/>
            <a:ext cx="339915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4945"/>
            <a:ext cx="1483916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39" y="4194945"/>
            <a:ext cx="1438235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19" y="4211709"/>
            <a:ext cx="1495515" cy="20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11299" y="764704"/>
            <a:ext cx="6121400" cy="50482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Старшая группа</a:t>
            </a:r>
            <a:br>
              <a:rPr lang="ru-RU" sz="2400" b="1" dirty="0" smtClean="0"/>
            </a:br>
            <a:r>
              <a:rPr lang="ru-RU" sz="2000" b="1" dirty="0" smtClean="0"/>
              <a:t>Арт-практика «Дерево настроения»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4010"/>
            <a:ext cx="2408068" cy="19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79" y="1467087"/>
            <a:ext cx="2387786" cy="19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63" y="1441757"/>
            <a:ext cx="2746808" cy="19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0016" y="3526715"/>
            <a:ext cx="3245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Ван </a:t>
            </a:r>
            <a:r>
              <a:rPr lang="ru-RU" dirty="0" smtClean="0"/>
              <a:t>Гог </a:t>
            </a:r>
            <a:r>
              <a:rPr lang="ru-RU" dirty="0"/>
              <a:t>«Сказочные деревья»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97" y="3711381"/>
            <a:ext cx="2536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3443" y="5707103"/>
            <a:ext cx="386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Мурниекс</a:t>
            </a:r>
            <a:r>
              <a:rPr lang="ru-RU" dirty="0" smtClean="0"/>
              <a:t> </a:t>
            </a:r>
            <a:r>
              <a:rPr lang="ru-RU" dirty="0" err="1" smtClean="0"/>
              <a:t>Лаймдот</a:t>
            </a:r>
            <a:r>
              <a:rPr lang="ru-RU" dirty="0" smtClean="0"/>
              <a:t> </a:t>
            </a:r>
            <a:r>
              <a:rPr lang="ru-RU" dirty="0"/>
              <a:t>«Восход солнца»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3824"/>
            <a:ext cx="2808312" cy="2307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/>
          <a:stretch/>
        </p:blipFill>
        <p:spPr bwMode="auto">
          <a:xfrm>
            <a:off x="999489" y="3789041"/>
            <a:ext cx="2780423" cy="2281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8367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«Угадай настроение»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/>
          <a:stretch/>
        </p:blipFill>
        <p:spPr bwMode="auto">
          <a:xfrm>
            <a:off x="4093234" y="1359772"/>
            <a:ext cx="4311438" cy="451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3234" y="836712"/>
            <a:ext cx="431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Рисунок «Дерево моего настроения»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IMG_8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191318"/>
            <a:ext cx="2845550" cy="213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 descr="IMG_8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173" y="4190739"/>
            <a:ext cx="2774683" cy="208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9" name="Рисунок 8" descr="IMG_8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149080"/>
            <a:ext cx="2829717" cy="212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" name="Рисунок 9" descr="IMG_80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4392" y="1566174"/>
            <a:ext cx="2771800" cy="207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 descr="лес брокко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4747" y="1043787"/>
            <a:ext cx="4843725" cy="296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лево 1">
            <a:hlinkClick r:id="rId9" action="ppaction://hlinksldjump"/>
          </p:cNvPr>
          <p:cNvSpPr/>
          <p:nvPr/>
        </p:nvSpPr>
        <p:spPr>
          <a:xfrm>
            <a:off x="8244408" y="6481017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55774" y="548679"/>
            <a:ext cx="58857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Работа с художественной фотографией</a:t>
            </a:r>
            <a:endParaRPr lang="ru-RU" sz="2600" b="1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C:\Users\user\Downloads\%D0%BA%D0%BE%D1%84%D0%B5%D0%BC%D0%BE%D0%BB%D0%BA%D0%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67744" y="66886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Арт-практика «Блокадные окна»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2" b="11795"/>
          <a:stretch/>
        </p:blipFill>
        <p:spPr>
          <a:xfrm>
            <a:off x="755576" y="1173338"/>
            <a:ext cx="2787774" cy="256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8308"/>
          <a:stretch/>
        </p:blipFill>
        <p:spPr>
          <a:xfrm>
            <a:off x="5724128" y="1199874"/>
            <a:ext cx="2561553" cy="256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4102" r="2923" b="6256"/>
          <a:stretch/>
        </p:blipFill>
        <p:spPr>
          <a:xfrm>
            <a:off x="2743679" y="3356992"/>
            <a:ext cx="4088689" cy="293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/>
          <a:stretch/>
        </p:blipFill>
        <p:spPr>
          <a:xfrm>
            <a:off x="672152" y="3838195"/>
            <a:ext cx="2067694" cy="248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65" y="4031560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07" y="1687655"/>
            <a:ext cx="2044345" cy="153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419872" y="548680"/>
            <a:ext cx="24818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Работа с вещью</a:t>
            </a:r>
            <a:endParaRPr lang="ru-RU" sz="2600" b="1" dirty="0"/>
          </a:p>
        </p:txBody>
      </p:sp>
      <p:pic>
        <p:nvPicPr>
          <p:cNvPr id="7170" name="Picture 2" descr="C:\Users\Elena\Desktop\Новая папка\Работа с предметом\IMG_11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5" r="11171" b="30391"/>
          <a:stretch/>
        </p:blipFill>
        <p:spPr bwMode="auto">
          <a:xfrm>
            <a:off x="755576" y="1628800"/>
            <a:ext cx="2664296" cy="2108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3768" y="104112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Арт-практика «Волшебное лукошко»</a:t>
            </a:r>
            <a:endParaRPr lang="ru-R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14" y="1628800"/>
            <a:ext cx="2812065" cy="2108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9" b="12054"/>
          <a:stretch/>
        </p:blipFill>
        <p:spPr bwMode="auto">
          <a:xfrm>
            <a:off x="971600" y="4135901"/>
            <a:ext cx="1866821" cy="2125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13" y="3716956"/>
            <a:ext cx="1938431" cy="2584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25121"/>
            <a:ext cx="1678529" cy="223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5324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76114"/>
            <a:ext cx="7972452" cy="36465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(вещи, которые принесли дети)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1493" y="552670"/>
            <a:ext cx="7901014" cy="50006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600" dirty="0" smtClean="0"/>
              <a:t>Мой любимый Петербург</a:t>
            </a:r>
            <a:endParaRPr lang="ru-RU" sz="3600" dirty="0"/>
          </a:p>
        </p:txBody>
      </p:sp>
      <p:pic>
        <p:nvPicPr>
          <p:cNvPr id="2051" name="Picture 3" descr="D:\101\Documents\Винничук А В\2022-2023 уч год\Арт-практики\фото\20221102_0857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bright="-10000"/>
          </a:blip>
          <a:srcRect b="12664"/>
          <a:stretch>
            <a:fillRect/>
          </a:stretch>
        </p:blipFill>
        <p:spPr bwMode="auto">
          <a:xfrm>
            <a:off x="1547664" y="1818267"/>
            <a:ext cx="2775533" cy="430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101\Documents\Винничук А В\2022-2023 уч год\Арт-практики\фото\20221102_091141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004048" y="1988840"/>
            <a:ext cx="2592288" cy="422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www.dhresource.com/f2/albu/g19/M00/64/07/rBNaN2DdKxqAcy3MAAKnLiiDWJE71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50"/>
          <a:stretch>
            <a:fillRect/>
          </a:stretch>
        </p:blipFill>
        <p:spPr bwMode="auto">
          <a:xfrm rot="21088325">
            <a:off x="5092285" y="1416886"/>
            <a:ext cx="1500198" cy="1143908"/>
          </a:xfrm>
          <a:prstGeom prst="rect">
            <a:avLst/>
          </a:prstGeom>
          <a:noFill/>
        </p:spPr>
      </p:pic>
      <p:pic>
        <p:nvPicPr>
          <p:cNvPr id="11268" name="Picture 4" descr="https://i.pinimg.com/236x/a0/95/a8/a095a8f87acc0b83c5b7b60f8dde7535--photoshop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43809">
            <a:off x="1933438" y="1818411"/>
            <a:ext cx="1689049" cy="764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687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01\Documents\Винничук А В\2022-2023 уч год\Арт-практики\фото\20221102_0941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bright="-10000"/>
          </a:blip>
          <a:srcRect t="14076" b="2771"/>
          <a:stretch>
            <a:fillRect/>
          </a:stretch>
        </p:blipFill>
        <p:spPr bwMode="auto">
          <a:xfrm>
            <a:off x="1115616" y="1196752"/>
            <a:ext cx="3536202" cy="50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15616" y="673532"/>
            <a:ext cx="739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Инсталляция «Мой любимый Петербург»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43351" y="3068960"/>
            <a:ext cx="3602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«Первые были деревянные здания, потом каменные стали строить. Каждый, кто приезжал в город - должен  был принести или привезти камень для строительства чтобы помочь нашему городу  стать большим и красивым»</a:t>
            </a:r>
          </a:p>
        </p:txBody>
      </p:sp>
    </p:spTree>
    <p:extLst>
      <p:ext uri="{BB962C8B-B14F-4D97-AF65-F5344CB8AC3E}">
        <p14:creationId xmlns:p14="http://schemas.microsoft.com/office/powerpoint/2010/main" val="2434077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7165" y="956627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Арт-педагогические технологии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1" y="1680437"/>
            <a:ext cx="216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Работа с музыкой</a:t>
            </a:r>
          </a:p>
        </p:txBody>
      </p:sp>
      <p:pic>
        <p:nvPicPr>
          <p:cNvPr id="11" name="Рисунок 10" descr="E7-SWB_6LB5_n9SxhBekHDURpLFR6gwMKaJFYycIOAFIX-6CjDH0iaR84F56-rPf6g0-SH2YS54bFYQ2hxl6pMCS.jpg"/>
          <p:cNvPicPr>
            <a:picLocks noChangeAspect="1"/>
          </p:cNvPicPr>
          <p:nvPr/>
        </p:nvPicPr>
        <p:blipFill rotWithShape="1">
          <a:blip r:embed="rId4" cstate="print"/>
          <a:srcRect l="26652"/>
          <a:stretch/>
        </p:blipFill>
        <p:spPr>
          <a:xfrm>
            <a:off x="5940152" y="2348880"/>
            <a:ext cx="2859366" cy="285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6" y="2204864"/>
            <a:ext cx="2259418" cy="301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54" y="2708920"/>
            <a:ext cx="3285198" cy="246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937531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88232" y="548680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Мелодии Севера</a:t>
            </a:r>
            <a:endParaRPr lang="ru-RU" sz="2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b="37231"/>
          <a:stretch/>
        </p:blipFill>
        <p:spPr>
          <a:xfrm>
            <a:off x="777374" y="1048799"/>
            <a:ext cx="2621716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10051" r="29214" b="27385"/>
          <a:stretch/>
        </p:blipFill>
        <p:spPr>
          <a:xfrm>
            <a:off x="6233671" y="1041123"/>
            <a:ext cx="2005249" cy="289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7" y="1096338"/>
            <a:ext cx="2342131" cy="175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81" y="3212976"/>
            <a:ext cx="2483767" cy="186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00896"/>
            <a:ext cx="2504042" cy="187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48" y="4078120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849279"/>
            <a:ext cx="3683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Группы «Сложные дефекты» - </a:t>
            </a:r>
          </a:p>
          <a:p>
            <a:pPr algn="ctr"/>
            <a:r>
              <a:rPr lang="ru-RU" sz="2000" dirty="0" smtClean="0"/>
              <a:t>разновозрастные дети с разными формами заболеваний</a:t>
            </a:r>
            <a:endParaRPr lang="ru-RU" sz="2000" dirty="0"/>
          </a:p>
        </p:txBody>
      </p:sp>
      <p:pic>
        <p:nvPicPr>
          <p:cNvPr id="6" name="Рисунок 5" descr="IMG_2306.jpg"/>
          <p:cNvPicPr>
            <a:picLocks noChangeAspect="1"/>
          </p:cNvPicPr>
          <p:nvPr/>
        </p:nvPicPr>
        <p:blipFill rotWithShape="1">
          <a:blip r:embed="rId4" cstate="print"/>
          <a:srcRect t="21152" r="10214"/>
          <a:stretch/>
        </p:blipFill>
        <p:spPr>
          <a:xfrm>
            <a:off x="4571999" y="2348880"/>
            <a:ext cx="2160240" cy="284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7" name="Рисунок 6" descr="IMG_2342.jpg"/>
          <p:cNvPicPr>
            <a:picLocks noChangeAspect="1"/>
          </p:cNvPicPr>
          <p:nvPr/>
        </p:nvPicPr>
        <p:blipFill rotWithShape="1">
          <a:blip r:embed="rId5" cstate="print"/>
          <a:srcRect t="15561" r="6743"/>
          <a:stretch/>
        </p:blipFill>
        <p:spPr>
          <a:xfrm rot="610221">
            <a:off x="6054962" y="3248246"/>
            <a:ext cx="2309879" cy="313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 descr="IMG_2697.jpg"/>
          <p:cNvPicPr>
            <a:picLocks noChangeAspect="1"/>
          </p:cNvPicPr>
          <p:nvPr/>
        </p:nvPicPr>
        <p:blipFill rotWithShape="1">
          <a:blip r:embed="rId6" cstate="print"/>
          <a:srcRect l="7777" t="11827"/>
          <a:stretch/>
        </p:blipFill>
        <p:spPr>
          <a:xfrm>
            <a:off x="2482254" y="2348880"/>
            <a:ext cx="2089745" cy="299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" name="Рисунок 4" descr="IMG_2227.jpg"/>
          <p:cNvPicPr>
            <a:picLocks noChangeAspect="1"/>
          </p:cNvPicPr>
          <p:nvPr/>
        </p:nvPicPr>
        <p:blipFill rotWithShape="1">
          <a:blip r:embed="rId7" cstate="print"/>
          <a:srcRect t="13303" b="2808"/>
          <a:stretch/>
        </p:blipFill>
        <p:spPr>
          <a:xfrm rot="20726069">
            <a:off x="625029" y="3464521"/>
            <a:ext cx="2383809" cy="299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003166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Группы ОДА – дети с нарушениями опорно-двигательного аппарата</a:t>
            </a:r>
            <a:endParaRPr lang="ru-RU" sz="2000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1340768"/>
            <a:ext cx="546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Музейно-педагогические технологии</a:t>
            </a:r>
            <a:endParaRPr lang="ru-RU" sz="2400" b="1" dirty="0"/>
          </a:p>
        </p:txBody>
      </p:sp>
      <p:pic>
        <p:nvPicPr>
          <p:cNvPr id="9" name="Рисунок 8" descr="IMG_86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502" y="2060848"/>
            <a:ext cx="4237514" cy="3178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3944087" cy="32141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937531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9841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Этапы </a:t>
            </a:r>
            <a:r>
              <a:rPr lang="ru-RU" sz="2300" b="1" dirty="0" err="1" smtClean="0"/>
              <a:t>арт-педагогического</a:t>
            </a:r>
            <a:r>
              <a:rPr lang="ru-RU" sz="2300" b="1" dirty="0" smtClean="0"/>
              <a:t> занятия (сложные дефекты)</a:t>
            </a:r>
            <a:endParaRPr lang="ru-RU" sz="2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1" y="1038215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исследование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включение эмоционального состояния, основанного на личностном опыте </a:t>
            </a:r>
            <a:r>
              <a:rPr lang="ru-RU" sz="2000" dirty="0" smtClean="0"/>
              <a:t>ребенка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формирование потребности поделиться этим состоянием с окружающими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раскрытие творческого потенциала личности ребенка</a:t>
            </a:r>
            <a:endParaRPr lang="ru-RU" sz="2000" dirty="0"/>
          </a:p>
        </p:txBody>
      </p:sp>
      <p:pic>
        <p:nvPicPr>
          <p:cNvPr id="5" name="Рисунок 4" descr="IMG_130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3312368"/>
            <a:ext cx="2843808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 descr="IMG_130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748" y="3951751"/>
            <a:ext cx="3239436" cy="242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7" name="Рисунок 6" descr="IMG_130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247" y="3164363"/>
            <a:ext cx="2849127" cy="213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0023838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t="17575" r="31902" b="17724"/>
          <a:stretch/>
        </p:blipFill>
        <p:spPr bwMode="auto">
          <a:xfrm>
            <a:off x="998806" y="984738"/>
            <a:ext cx="5275385" cy="3868616"/>
          </a:xfrm>
          <a:prstGeom prst="round2DiagRect">
            <a:avLst>
              <a:gd name="adj1" fmla="val 16667"/>
              <a:gd name="adj2" fmla="val 1090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http://praktikaregion.ru/uploads/%D1%81%D0%B5%D0%BC%D1%8C%D1%8F%20%D0%B8%20%D0%B4%D0%B5%D1%82%D0%B8%20%E2%80%94%20%D0%B2%20%D0%BF%D1%80%D0%B8%D0%BE%D1%80%D0%B8%D1%82%D0%B5%D1%82%D0%B5/223.%20%D0%A0%D0%B0%D0%B7%D0%B2%D0%B8%D1%82%D0%B8%D0%B5%20%D1%8D%D0%BC%D0%BE%D1%86%D0%B8%D0%BE%D0%BD%D0%B0%D0%BB%D1%8C%D0%BD%D0%BE%D0%B3%D0%BE%20%D0%B8%D0%BD%D1%82%D0%B5%D0%BB%D0%BB%D0%B5%D0%BA%D1%82%D0%B0%20%D0%BF%D0%BE%20%D1%81%D1%80%D0%B5%D0%B4%D1%81%D1%82%D0%B2%D0%B0%D0%BC%20%D0%90%D1%80/cover_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801" r="97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35" y="3335988"/>
            <a:ext cx="2637593" cy="303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68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920914"/>
            <a:ext cx="430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Как достичь цели?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916832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708920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959223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751311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539547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34107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  <p:sp>
        <p:nvSpPr>
          <p:cNvPr id="10" name="Пятиугольник 9"/>
          <p:cNvSpPr/>
          <p:nvPr/>
        </p:nvSpPr>
        <p:spPr>
          <a:xfrm flipH="1">
            <a:off x="899592" y="4653136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695527"/>
            <a:ext cx="586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музыкальными произведениями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610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57276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Работа с картиной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28672" y="1633121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Работа с вещью</a:t>
            </a:r>
            <a:endParaRPr lang="ru-RU" sz="2000" b="1" dirty="0"/>
          </a:p>
        </p:txBody>
      </p:sp>
      <p:pic>
        <p:nvPicPr>
          <p:cNvPr id="7" name="Рисунок 6" descr="IMG_1390.JPG"/>
          <p:cNvPicPr>
            <a:picLocks noChangeAspect="1"/>
          </p:cNvPicPr>
          <p:nvPr/>
        </p:nvPicPr>
        <p:blipFill rotWithShape="1">
          <a:blip r:embed="rId4" cstate="print"/>
          <a:srcRect t="13104" b="6896"/>
          <a:stretch/>
        </p:blipFill>
        <p:spPr>
          <a:xfrm>
            <a:off x="539552" y="2199067"/>
            <a:ext cx="3456384" cy="368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 descr="IMG_11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276872"/>
            <a:ext cx="4608513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1857356" y="736248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Арт-педагогические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4937531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589330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Младший возраст</a:t>
            </a:r>
          </a:p>
          <a:p>
            <a:pPr algn="ctr"/>
            <a:r>
              <a:rPr lang="ru-RU" sz="2200" b="1" dirty="0" smtClean="0"/>
              <a:t>Арт-практика «Под грибом»</a:t>
            </a:r>
            <a:endParaRPr lang="ru-RU" sz="2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t="4308" r="16416" b="3795"/>
          <a:stretch/>
        </p:blipFill>
        <p:spPr>
          <a:xfrm>
            <a:off x="5148064" y="1442679"/>
            <a:ext cx="3109559" cy="3456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21" y="1442679"/>
            <a:ext cx="3456780" cy="345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530120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Владимир Григорьевич </a:t>
            </a:r>
            <a:r>
              <a:rPr lang="ru-RU" dirty="0" err="1" smtClean="0"/>
              <a:t>Сутеев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467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7180"/>
            <a:ext cx="8229600" cy="83559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Работа с иллюстрацией </a:t>
            </a:r>
            <a:br>
              <a:rPr lang="ru-RU" sz="2800" b="1" dirty="0" smtClean="0"/>
            </a:br>
            <a:r>
              <a:rPr lang="ru-RU" sz="2800" b="1" dirty="0" smtClean="0"/>
              <a:t>в контексте литературного произведения</a:t>
            </a:r>
            <a:endParaRPr lang="ru-RU" sz="2800" b="1" dirty="0"/>
          </a:p>
        </p:txBody>
      </p:sp>
      <p:pic>
        <p:nvPicPr>
          <p:cNvPr id="11" name="Содержимое 10" descr="F:\Картины перелетные птицы\Старооскольский Константин Пошел отсюда.jpg"/>
          <p:cNvPicPr>
            <a:picLocks noGrp="1"/>
          </p:cNvPicPr>
          <p:nvPr>
            <p:ph sz="half" idx="2"/>
          </p:nvPr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767685" y="1721817"/>
            <a:ext cx="3372267" cy="399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3" name="Содержимое 12" descr="D:\101\Pictures\живопись перелетные птицы весна\20210331_094702.jpg"/>
          <p:cNvPicPr>
            <a:picLocks noGrp="1"/>
          </p:cNvPicPr>
          <p:nvPr>
            <p:ph sz="quarter" idx="4"/>
          </p:nvPr>
        </p:nvPicPr>
        <p:blipFill>
          <a:blip r:embed="rId5" cstate="print">
            <a:lum bright="10000" contrast="10000"/>
          </a:blip>
          <a:srcRect b="17018"/>
          <a:stretch>
            <a:fillRect/>
          </a:stretch>
        </p:blipFill>
        <p:spPr bwMode="auto">
          <a:xfrm rot="5400000">
            <a:off x="5598114" y="1322766"/>
            <a:ext cx="1944216" cy="241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:\101\Desktop\АРТ-ТЕРАПИЯ 18-2020- 21\20210405_092504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487"/>
          <a:stretch/>
        </p:blipFill>
        <p:spPr bwMode="auto">
          <a:xfrm>
            <a:off x="4499992" y="3501008"/>
            <a:ext cx="396044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5576" y="5661248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Константин </a:t>
            </a:r>
            <a:r>
              <a:rPr lang="ru-RU" b="1" dirty="0" err="1"/>
              <a:t>Старооскольский</a:t>
            </a:r>
            <a:r>
              <a:rPr lang="ru-RU" b="1" dirty="0"/>
              <a:t> </a:t>
            </a:r>
          </a:p>
          <a:p>
            <a:pPr lvl="0" algn="ctr"/>
            <a:r>
              <a:rPr lang="ru-RU" b="1" dirty="0"/>
              <a:t>«Пошел отсюда»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8933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Младший возраст</a:t>
            </a:r>
          </a:p>
          <a:p>
            <a:pPr algn="ctr"/>
            <a:r>
              <a:rPr lang="ru-RU" sz="2200" b="1" dirty="0" smtClean="0"/>
              <a:t>Арт-практика «Овощи в баночках»</a:t>
            </a:r>
            <a:endParaRPr lang="ru-RU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74589" y="5570363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Рихард </a:t>
            </a:r>
            <a:r>
              <a:rPr lang="ru-RU" dirty="0" err="1" smtClean="0"/>
              <a:t>Нитш</a:t>
            </a:r>
            <a:r>
              <a:rPr lang="ru-RU" dirty="0" smtClean="0"/>
              <a:t> «Богатый урожай»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7" y="1472821"/>
            <a:ext cx="2919437" cy="39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98151"/>
            <a:ext cx="1731564" cy="2192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9"/>
          <a:stretch/>
        </p:blipFill>
        <p:spPr bwMode="auto">
          <a:xfrm>
            <a:off x="5045134" y="3839741"/>
            <a:ext cx="3086178" cy="1730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/>
          <a:stretch/>
        </p:blipFill>
        <p:spPr bwMode="auto">
          <a:xfrm>
            <a:off x="6588223" y="1472821"/>
            <a:ext cx="1643485" cy="2184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448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&quot;Коты и камин.&quot; 2007; х.,м.; 60х9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52839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3923764"/>
            <a:ext cx="395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Святослав </a:t>
            </a:r>
            <a:r>
              <a:rPr lang="ru-RU" dirty="0" err="1" smtClean="0"/>
              <a:t>Новосадюк</a:t>
            </a:r>
            <a:r>
              <a:rPr lang="ru-RU" dirty="0" smtClean="0"/>
              <a:t> </a:t>
            </a:r>
            <a:r>
              <a:rPr lang="ru-RU" dirty="0"/>
              <a:t>«Коты и камин»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319" y="1877092"/>
            <a:ext cx="2678851" cy="200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8196" y="2036845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6388" b="4722"/>
          <a:stretch/>
        </p:blipFill>
        <p:spPr>
          <a:xfrm>
            <a:off x="1547664" y="4282595"/>
            <a:ext cx="2808312" cy="194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6805" b="6112"/>
          <a:stretch/>
        </p:blipFill>
        <p:spPr>
          <a:xfrm>
            <a:off x="4788025" y="4326759"/>
            <a:ext cx="2808310" cy="1924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67745" y="47667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Средний возраст</a:t>
            </a:r>
          </a:p>
          <a:p>
            <a:pPr algn="ctr"/>
            <a:r>
              <a:rPr lang="ru-RU" sz="2200" b="1" dirty="0" smtClean="0"/>
              <a:t>Арт-практика «Пушистый любимец»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7100353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1992</TotalTime>
  <Words>285</Words>
  <Application>Microsoft Office PowerPoint</Application>
  <PresentationFormat>Экран (4:3)</PresentationFormat>
  <Paragraphs>64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иллюстрацией  в контексте литературного произведения</vt:lpstr>
      <vt:lpstr>Презентация PowerPoint</vt:lpstr>
      <vt:lpstr>Презентация PowerPoint</vt:lpstr>
      <vt:lpstr>«Сложные дефекты» сравнение двух картин</vt:lpstr>
      <vt:lpstr>Старшая группа Арт-практика «Дерево настроения»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(вещи, которые принесли дети)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картиной</dc:title>
  <dc:creator>№101</dc:creator>
  <cp:lastModifiedBy>Elena</cp:lastModifiedBy>
  <cp:revision>177</cp:revision>
  <dcterms:created xsi:type="dcterms:W3CDTF">2023-02-08T08:01:27Z</dcterms:created>
  <dcterms:modified xsi:type="dcterms:W3CDTF">2024-01-10T20:17:04Z</dcterms:modified>
</cp:coreProperties>
</file>