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9" r:id="rId2"/>
    <p:sldId id="302" r:id="rId3"/>
    <p:sldId id="323" r:id="rId4"/>
    <p:sldId id="322" r:id="rId5"/>
    <p:sldId id="319" r:id="rId6"/>
    <p:sldId id="288" r:id="rId7"/>
    <p:sldId id="290" r:id="rId8"/>
    <p:sldId id="291" r:id="rId9"/>
    <p:sldId id="277" r:id="rId10"/>
    <p:sldId id="278" r:id="rId11"/>
    <p:sldId id="280" r:id="rId12"/>
    <p:sldId id="326" r:id="rId13"/>
    <p:sldId id="313" r:id="rId14"/>
    <p:sldId id="328" r:id="rId15"/>
    <p:sldId id="324" r:id="rId16"/>
    <p:sldId id="293" r:id="rId17"/>
    <p:sldId id="325" r:id="rId18"/>
    <p:sldId id="275" r:id="rId19"/>
    <p:sldId id="32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9900"/>
    <a:srgbClr val="FF9999"/>
    <a:srgbClr val="FFFF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2874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797B9-CC57-4786-AAB7-5C486833C37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7524F-85F0-4DF5-AF9C-C898DC2200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34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15E88-C8CF-4433-9505-F832E41B0C3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BE6CF-ABAB-4315-A1B5-962EE3F026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microsoft.com/office/2007/relationships/hdphoto" Target="../media/hdphoto3.wdp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slide" Target="slide8.xml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2910" y="2348880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Потенциал арт-педагогических технологий</a:t>
            </a:r>
          </a:p>
          <a:p>
            <a:pPr algn="ctr"/>
            <a:r>
              <a:rPr lang="ru-RU" sz="3600" dirty="0" smtClean="0"/>
              <a:t>в духовно-нравственном воспитании</a:t>
            </a:r>
          </a:p>
          <a:p>
            <a:pPr algn="ctr"/>
            <a:r>
              <a:rPr lang="ru-RU" sz="3600" dirty="0" smtClean="0"/>
              <a:t> дошкольников с ОВЗ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9093" y="613137"/>
            <a:ext cx="81571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sz="2000" dirty="0" smtClean="0"/>
              <a:t>детский сад № 101 компенсирующего вида </a:t>
            </a:r>
          </a:p>
          <a:p>
            <a:pPr algn="ctr"/>
            <a:r>
              <a:rPr lang="ru-RU" sz="2000" dirty="0" smtClean="0"/>
              <a:t>Фрунзенского района Санкт-Петербурга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987254" y="587727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2023 г.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8244408" y="6490542"/>
            <a:ext cx="683568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419872" y="548680"/>
            <a:ext cx="24818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/>
              <a:t>Работа с вещью</a:t>
            </a:r>
            <a:endParaRPr lang="ru-RU" sz="2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1041123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Арт-практика «Волшебное лукошко»</a:t>
            </a:r>
            <a:endParaRPr lang="ru-RU" sz="2000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9" b="12054"/>
          <a:stretch/>
        </p:blipFill>
        <p:spPr bwMode="auto">
          <a:xfrm>
            <a:off x="1563286" y="4056484"/>
            <a:ext cx="1866821" cy="2125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51629"/>
            <a:ext cx="1713348" cy="2284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822" y="1550511"/>
            <a:ext cx="2888594" cy="216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I:\документы\семинар 16 марта\арт работы 2020\IMG_76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90" y="1550510"/>
            <a:ext cx="2888723" cy="21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53247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лево 6">
            <a:hlinkClick r:id="rId4" action="ppaction://hlinksldjump"/>
          </p:cNvPr>
          <p:cNvSpPr/>
          <p:nvPr/>
        </p:nvSpPr>
        <p:spPr>
          <a:xfrm>
            <a:off x="8244408" y="6490542"/>
            <a:ext cx="683568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88232" y="548680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/>
              <a:t>Мелодии Севера</a:t>
            </a:r>
            <a:endParaRPr lang="ru-RU" sz="26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10051" r="29214" b="27385"/>
          <a:stretch/>
        </p:blipFill>
        <p:spPr>
          <a:xfrm>
            <a:off x="6233671" y="1041123"/>
            <a:ext cx="2005249" cy="289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47" y="1096338"/>
            <a:ext cx="2342131" cy="1756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81" y="3212976"/>
            <a:ext cx="2483767" cy="186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9" y="4078120"/>
            <a:ext cx="2504042" cy="1878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48" y="4078120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2" t="10051" r="19981" b="39569"/>
          <a:stretch/>
        </p:blipFill>
        <p:spPr>
          <a:xfrm>
            <a:off x="1328174" y="1041122"/>
            <a:ext cx="1979458" cy="2859773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83671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Арт-практика «Праздник Свистунья»</a:t>
            </a:r>
            <a:endParaRPr lang="ru-RU" sz="2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01" y="3383878"/>
            <a:ext cx="4406450" cy="349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86" y="3583565"/>
            <a:ext cx="4041794" cy="3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06" y="1347304"/>
            <a:ext cx="3072241" cy="230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35" y="1405852"/>
            <a:ext cx="3154329" cy="236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565" y="2826206"/>
            <a:ext cx="3072241" cy="230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8517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76114"/>
            <a:ext cx="7972452" cy="36465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(вещи, которые принесли дети)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1493" y="552670"/>
            <a:ext cx="7901014" cy="50006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3600" dirty="0" smtClean="0"/>
              <a:t>Мой любимый Петербург</a:t>
            </a:r>
            <a:endParaRPr lang="ru-RU" sz="3600" dirty="0"/>
          </a:p>
        </p:txBody>
      </p:sp>
      <p:pic>
        <p:nvPicPr>
          <p:cNvPr id="2051" name="Picture 3" descr="D:\101\Documents\Винничук А В\2022-2023 уч год\Арт-практики\фото\20221102_0857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lum bright="-10000"/>
          </a:blip>
          <a:srcRect b="12664"/>
          <a:stretch>
            <a:fillRect/>
          </a:stretch>
        </p:blipFill>
        <p:spPr bwMode="auto">
          <a:xfrm>
            <a:off x="1547664" y="1818267"/>
            <a:ext cx="2775533" cy="430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101\Documents\Винничук А В\2022-2023 уч год\Арт-практики\фото\20221102_091141.jpg"/>
          <p:cNvPicPr/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004048" y="1988840"/>
            <a:ext cx="2592288" cy="422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s://www.dhresource.com/f2/albu/g19/M00/64/07/rBNaN2DdKxqAcy3MAAKnLiiDWJE71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50"/>
          <a:stretch>
            <a:fillRect/>
          </a:stretch>
        </p:blipFill>
        <p:spPr bwMode="auto">
          <a:xfrm rot="21088325">
            <a:off x="5092285" y="1416886"/>
            <a:ext cx="1500198" cy="1143908"/>
          </a:xfrm>
          <a:prstGeom prst="rect">
            <a:avLst/>
          </a:prstGeom>
          <a:noFill/>
        </p:spPr>
      </p:pic>
      <p:pic>
        <p:nvPicPr>
          <p:cNvPr id="11268" name="Picture 4" descr="https://i.pinimg.com/236x/a0/95/a8/a095a8f87acc0b83c5b7b60f8dde7535--photoshop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43809">
            <a:off x="1933438" y="1818411"/>
            <a:ext cx="1689049" cy="764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16876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6631" y="687132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С.Я. Маршак «Где обедал воробей»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8139" b="7759"/>
          <a:stretch/>
        </p:blipFill>
        <p:spPr>
          <a:xfrm>
            <a:off x="3241231" y="3284984"/>
            <a:ext cx="2441836" cy="288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0" t="10064" r="10078" b="17859"/>
          <a:stretch/>
        </p:blipFill>
        <p:spPr>
          <a:xfrm>
            <a:off x="1012816" y="1351970"/>
            <a:ext cx="2228415" cy="266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16751" b="23487"/>
          <a:stretch/>
        </p:blipFill>
        <p:spPr>
          <a:xfrm>
            <a:off x="5275641" y="1356801"/>
            <a:ext cx="3147814" cy="270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961625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3648" y="764704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Арт-практика «Ленинградский зоопарк»</a:t>
            </a:r>
            <a:endParaRPr lang="ru-RU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97" y="1248360"/>
            <a:ext cx="4086200" cy="306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Elena\Desktop\фото детей\17059189419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8"/>
          <a:stretch/>
        </p:blipFill>
        <p:spPr bwMode="auto">
          <a:xfrm>
            <a:off x="4565864" y="3573016"/>
            <a:ext cx="3959637" cy="242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lena\Desktop\фото детей\17059189174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46" y="1294382"/>
            <a:ext cx="2850390" cy="213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3327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C:\Users\user\Downloads\%D0%BA%D0%BE%D1%84%D0%B5%D0%BC%D0%BE%D0%BB%D0%BA%D0%B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267744" y="668868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Арт-практика «Блокадные окна»</a:t>
            </a:r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2" b="11795"/>
          <a:stretch/>
        </p:blipFill>
        <p:spPr>
          <a:xfrm>
            <a:off x="755576" y="1173338"/>
            <a:ext cx="2787774" cy="256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 b="8308"/>
          <a:stretch/>
        </p:blipFill>
        <p:spPr>
          <a:xfrm>
            <a:off x="5724128" y="1199874"/>
            <a:ext cx="2561553" cy="2568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4102" r="2923" b="6256"/>
          <a:stretch/>
        </p:blipFill>
        <p:spPr>
          <a:xfrm>
            <a:off x="2743679" y="3356992"/>
            <a:ext cx="4088689" cy="293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83671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Арт-практика «Рассказ блокадной куклы»</a:t>
            </a:r>
            <a:endParaRPr lang="ru-RU" sz="2400" b="1" dirty="0"/>
          </a:p>
        </p:txBody>
      </p:sp>
      <p:pic>
        <p:nvPicPr>
          <p:cNvPr id="2051" name="Picture 3" descr="C:\Users\Elena\Desktop\курсовая  Блокадная кукла\блокада Сд 5,6 2023\блокада 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6112"/>
            <a:ext cx="3672408" cy="275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r="9846"/>
          <a:stretch/>
        </p:blipFill>
        <p:spPr>
          <a:xfrm>
            <a:off x="4540540" y="1486112"/>
            <a:ext cx="3736272" cy="2754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66" r="15330" b="31282"/>
          <a:stretch/>
        </p:blipFill>
        <p:spPr>
          <a:xfrm>
            <a:off x="3563886" y="3496719"/>
            <a:ext cx="2161663" cy="27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389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9841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/>
              <a:t>Этапы арт-педагогического занятия</a:t>
            </a:r>
            <a:endParaRPr lang="ru-RU" sz="23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1561" y="1038215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исследование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включение эмоционального состояния, основанного на личностном опыте ребенка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формирование потребности поделиться этим состоянием с окружающими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/>
              <a:t>раскрытие творческого потенциала личности ребенка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0023838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404664"/>
            <a:ext cx="37433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619709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Алексей Федорович Пахомов «Салют 27 января 1944 года»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710042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920914"/>
            <a:ext cx="4308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Как достичь цели?</a:t>
            </a:r>
          </a:p>
        </p:txBody>
      </p:sp>
      <p:sp>
        <p:nvSpPr>
          <p:cNvPr id="4" name="Пятиугольник 3"/>
          <p:cNvSpPr/>
          <p:nvPr/>
        </p:nvSpPr>
        <p:spPr>
          <a:xfrm flipH="1">
            <a:off x="791580" y="1916832"/>
            <a:ext cx="7560840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ятиугольник 4"/>
          <p:cNvSpPr/>
          <p:nvPr/>
        </p:nvSpPr>
        <p:spPr>
          <a:xfrm flipH="1">
            <a:off x="827584" y="2708920"/>
            <a:ext cx="7488832" cy="504056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959223"/>
            <a:ext cx="28083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Работа с картиной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2751311"/>
            <a:ext cx="230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вещью</a:t>
            </a:r>
            <a:endParaRPr lang="ru-RU" sz="2400" b="1" dirty="0"/>
          </a:p>
        </p:txBody>
      </p:sp>
      <p:sp>
        <p:nvSpPr>
          <p:cNvPr id="8" name="Пятиугольник 7"/>
          <p:cNvSpPr/>
          <p:nvPr/>
        </p:nvSpPr>
        <p:spPr>
          <a:xfrm flipH="1">
            <a:off x="755576" y="3539547"/>
            <a:ext cx="7560840" cy="753549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</a:t>
            </a:r>
            <a:endParaRPr lang="ru-RU" sz="2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534107"/>
            <a:ext cx="4994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Работа с иллюстрацией в контексте </a:t>
            </a:r>
          </a:p>
          <a:p>
            <a:r>
              <a:rPr lang="ru-RU" sz="2400" b="1" dirty="0" smtClean="0"/>
              <a:t>литературного произведения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06100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43808" y="589330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Младший возраст</a:t>
            </a:r>
          </a:p>
          <a:p>
            <a:pPr algn="ctr"/>
            <a:r>
              <a:rPr lang="ru-RU" sz="2200" b="1" dirty="0" smtClean="0"/>
              <a:t>Арт-практика «Под грибом»</a:t>
            </a:r>
            <a:endParaRPr lang="ru-RU" sz="2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2" t="4308" r="16416" b="3795"/>
          <a:stretch/>
        </p:blipFill>
        <p:spPr>
          <a:xfrm>
            <a:off x="827582" y="3429001"/>
            <a:ext cx="2306613" cy="256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13" y="804026"/>
            <a:ext cx="2274353" cy="249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5515269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Владимир Григорьевич </a:t>
            </a:r>
            <a:r>
              <a:rPr lang="ru-RU" dirty="0" err="1" smtClean="0"/>
              <a:t>Сутеев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15539"/>
          <a:stretch/>
        </p:blipFill>
        <p:spPr>
          <a:xfrm>
            <a:off x="4067944" y="1772816"/>
            <a:ext cx="3841079" cy="30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674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589330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Младший возраст</a:t>
            </a:r>
          </a:p>
          <a:p>
            <a:pPr algn="ctr"/>
            <a:r>
              <a:rPr lang="ru-RU" sz="2200" b="1" dirty="0" smtClean="0"/>
              <a:t>Арт-практика «Овощи в баночках»</a:t>
            </a:r>
            <a:endParaRPr lang="ru-RU" sz="2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74589" y="5570363"/>
            <a:ext cx="337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Рихард </a:t>
            </a:r>
            <a:r>
              <a:rPr lang="ru-RU" dirty="0" err="1" smtClean="0"/>
              <a:t>Нитш</a:t>
            </a:r>
            <a:r>
              <a:rPr lang="ru-RU" dirty="0" smtClean="0"/>
              <a:t> «Богатый урожай»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87" y="1472821"/>
            <a:ext cx="2919437" cy="394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1731564" cy="2192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4"/>
          <a:stretch/>
        </p:blipFill>
        <p:spPr bwMode="auto">
          <a:xfrm>
            <a:off x="6732240" y="3838523"/>
            <a:ext cx="1643485" cy="2184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8" t="34872" b="19716"/>
          <a:stretch/>
        </p:blipFill>
        <p:spPr>
          <a:xfrm>
            <a:off x="5509790" y="1507317"/>
            <a:ext cx="2097227" cy="235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481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&quot;Коты и камин.&quot; 2007; х.,м.; 60х9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6113"/>
            <a:ext cx="5112568" cy="35013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55576" y="4833540"/>
            <a:ext cx="395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Святослав </a:t>
            </a:r>
            <a:r>
              <a:rPr lang="ru-RU" dirty="0" err="1" smtClean="0"/>
              <a:t>Новосадюк</a:t>
            </a:r>
            <a:r>
              <a:rPr lang="ru-RU" dirty="0" smtClean="0"/>
              <a:t> </a:t>
            </a:r>
            <a:r>
              <a:rPr lang="ru-RU" dirty="0"/>
              <a:t>«Коты и камин»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7745" y="476672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Средний возраст</a:t>
            </a:r>
          </a:p>
          <a:p>
            <a:pPr algn="ctr"/>
            <a:r>
              <a:rPr lang="ru-RU" sz="2200" b="1" dirty="0" smtClean="0"/>
              <a:t>Арт-практика «Пушистый любимец»</a:t>
            </a:r>
            <a:endParaRPr lang="ru-RU" sz="2200" b="1" dirty="0"/>
          </a:p>
        </p:txBody>
      </p:sp>
      <p:pic>
        <p:nvPicPr>
          <p:cNvPr id="5122" name="Picture 2" descr="I:\документы\семинар 16 марта\арт работы детей\коврики для домашних питомцев\IMG_0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r="-1"/>
          <a:stretch/>
        </p:blipFill>
        <p:spPr bwMode="auto">
          <a:xfrm>
            <a:off x="5952025" y="1249739"/>
            <a:ext cx="2292383" cy="178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документы\семинар 16 марта\арт работы детей\коврики для домашних питомцев\IMG_0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26" y="3293251"/>
            <a:ext cx="2292383" cy="17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0353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5904656" cy="432048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+mn-lt"/>
              </a:rPr>
              <a:t>Сравнение двух картин</a:t>
            </a:r>
            <a:endParaRPr lang="ru-RU" sz="2200" b="1" dirty="0"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785794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sz="2000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52632" y="1259468"/>
            <a:ext cx="367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Александр Цыганков </a:t>
            </a:r>
            <a:r>
              <a:rPr lang="ru-RU" b="1" dirty="0"/>
              <a:t>«Осень</a:t>
            </a:r>
            <a:r>
              <a:rPr lang="ru-RU" b="1" dirty="0" smtClean="0"/>
              <a:t>» 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1259468"/>
            <a:ext cx="33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«Осенний лист»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20272" y="4725144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Работы детей  «Путешествие кленового листочка»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75" y="1673225"/>
            <a:ext cx="3184663" cy="235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97" y="1673225"/>
            <a:ext cx="3399153" cy="235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94945"/>
            <a:ext cx="1483916" cy="20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39" y="4194945"/>
            <a:ext cx="1438235" cy="209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19" y="4211709"/>
            <a:ext cx="1495515" cy="207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11299" y="764704"/>
            <a:ext cx="6121400" cy="504825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Старшая группа</a:t>
            </a:r>
            <a:br>
              <a:rPr lang="ru-RU" sz="2400" b="1" dirty="0" smtClean="0"/>
            </a:br>
            <a:r>
              <a:rPr lang="ru-RU" sz="2000" b="1" dirty="0" smtClean="0"/>
              <a:t>Арт-практика «Дерево настроения»</a:t>
            </a:r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34010"/>
            <a:ext cx="2408068" cy="199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79" y="1467087"/>
            <a:ext cx="2387786" cy="19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63" y="1441757"/>
            <a:ext cx="2746808" cy="19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50016" y="3526715"/>
            <a:ext cx="3245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Ван </a:t>
            </a:r>
            <a:r>
              <a:rPr lang="ru-RU" dirty="0" smtClean="0"/>
              <a:t>Гог </a:t>
            </a:r>
            <a:r>
              <a:rPr lang="ru-RU" dirty="0"/>
              <a:t>«Сказочные деревья»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197" y="3711381"/>
            <a:ext cx="2536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53443" y="5707103"/>
            <a:ext cx="386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Мурниекс</a:t>
            </a:r>
            <a:r>
              <a:rPr lang="ru-RU" dirty="0" smtClean="0"/>
              <a:t> </a:t>
            </a:r>
            <a:r>
              <a:rPr lang="ru-RU" dirty="0" err="1" smtClean="0"/>
              <a:t>Лаймдот</a:t>
            </a:r>
            <a:r>
              <a:rPr lang="ru-RU" dirty="0" smtClean="0"/>
              <a:t> </a:t>
            </a:r>
            <a:r>
              <a:rPr lang="ru-RU" dirty="0"/>
              <a:t>«Восход солнца»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/>
          <a:stretch/>
        </p:blipFill>
        <p:spPr bwMode="auto">
          <a:xfrm>
            <a:off x="2416280" y="1356324"/>
            <a:ext cx="4311438" cy="451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58482" y="871566"/>
            <a:ext cx="431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Рисунок «Дерево моего настроения»</a:t>
            </a:r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furman.top/uploads/posts/2022-05/thumbs/1654010623_20-furman-top-p-fon-matematika-dlya-detei-krasivie-2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IMG_8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191318"/>
            <a:ext cx="2845550" cy="213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8" name="Рисунок 7" descr="IMG_80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173" y="4190739"/>
            <a:ext cx="2774683" cy="2081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9" name="Рисунок 8" descr="IMG_80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4149080"/>
            <a:ext cx="2829717" cy="212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0" name="Рисунок 9" descr="IMG_80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14392" y="1566174"/>
            <a:ext cx="2771800" cy="207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6" name="Рисунок 5" descr="лес брокко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4747" y="1043787"/>
            <a:ext cx="4843725" cy="2961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трелка влево 1">
            <a:hlinkClick r:id="rId9" action="ppaction://hlinksldjump"/>
          </p:cNvPr>
          <p:cNvSpPr/>
          <p:nvPr/>
        </p:nvSpPr>
        <p:spPr>
          <a:xfrm>
            <a:off x="8244408" y="6481017"/>
            <a:ext cx="683568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55774" y="548679"/>
            <a:ext cx="58857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/>
              <a:t>Работа с художественной фотографией</a:t>
            </a:r>
            <a:endParaRPr lang="ru-RU" sz="2600" b="1" dirty="0"/>
          </a:p>
        </p:txBody>
      </p:sp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2588</TotalTime>
  <Words>213</Words>
  <Application>Microsoft Office PowerPoint</Application>
  <PresentationFormat>Экран (4:3)</PresentationFormat>
  <Paragraphs>50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Сравнение двух картин</vt:lpstr>
      <vt:lpstr>Старшая группа Арт-практика «Дерево настроения»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(вещи, которые принесли дети)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картиной</dc:title>
  <dc:creator>№101</dc:creator>
  <cp:lastModifiedBy>Elena</cp:lastModifiedBy>
  <cp:revision>191</cp:revision>
  <dcterms:created xsi:type="dcterms:W3CDTF">2023-02-08T08:01:27Z</dcterms:created>
  <dcterms:modified xsi:type="dcterms:W3CDTF">2024-01-29T09:51:04Z</dcterms:modified>
</cp:coreProperties>
</file>