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2"/>
  </p:notesMasterIdLst>
  <p:sldIdLst>
    <p:sldId id="291" r:id="rId3"/>
    <p:sldId id="301" r:id="rId4"/>
    <p:sldId id="272" r:id="rId5"/>
    <p:sldId id="302" r:id="rId6"/>
    <p:sldId id="309" r:id="rId7"/>
    <p:sldId id="292" r:id="rId8"/>
    <p:sldId id="296" r:id="rId9"/>
    <p:sldId id="303" r:id="rId10"/>
    <p:sldId id="293" r:id="rId11"/>
    <p:sldId id="310" r:id="rId12"/>
    <p:sldId id="299" r:id="rId13"/>
    <p:sldId id="300" r:id="rId14"/>
    <p:sldId id="304" r:id="rId15"/>
    <p:sldId id="305" r:id="rId16"/>
    <p:sldId id="306" r:id="rId17"/>
    <p:sldId id="307" r:id="rId18"/>
    <p:sldId id="297" r:id="rId19"/>
    <p:sldId id="298" r:id="rId20"/>
    <p:sldId id="30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5A9AC-9DE2-4631-99AE-645AF89D9FFC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A1DBD-AA7B-4426-AF1A-BB4F4BE657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7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9A3BF-B031-4EEF-95B6-282D2D380737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8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6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7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2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6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07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7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1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4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0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2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D0C58-7E87-427A-BBD8-33951D6400C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FEA1A-6608-4262-88B8-3352E1E8D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F79A-F794-4774-8F4F-88DBA635DB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520B-E25C-48A4-AEBB-2F3226BA33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9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2.wdp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14.wdp"/><Relationship Id="rId4" Type="http://schemas.openxmlformats.org/officeDocument/2006/relationships/image" Target="../media/image68.jpe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6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microsoft.com/office/2007/relationships/hdphoto" Target="../media/hdphoto18.wdp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Арт-педагогический подход в работе с дошкольниками и с детьми с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ОВЗ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3100" i="1" dirty="0"/>
              <a:t>Сванидзе Елена Владимировна, </a:t>
            </a:r>
            <a:r>
              <a:rPr lang="ru-RU" sz="3100" dirty="0"/>
              <a:t>ГБДОУ </a:t>
            </a:r>
            <a:r>
              <a:rPr lang="ru-RU" sz="3100" dirty="0" smtClean="0"/>
              <a:t>№ </a:t>
            </a:r>
            <a:r>
              <a:rPr lang="ru-RU" sz="3100" dirty="0"/>
              <a:t>101; </a:t>
            </a:r>
            <a:r>
              <a:rPr lang="ru-RU" sz="3100" i="1" dirty="0" err="1"/>
              <a:t>Матова</a:t>
            </a:r>
            <a:r>
              <a:rPr lang="ru-RU" sz="3100" i="1" dirty="0"/>
              <a:t> Ирина Юрьевна</a:t>
            </a:r>
            <a:r>
              <a:rPr lang="ru-RU" sz="3100" dirty="0"/>
              <a:t>, ГБДОУ детский сад 38 Фрунзенского района, Санкт-Петербург.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09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58933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«Сложные дефекты»</a:t>
            </a:r>
          </a:p>
          <a:p>
            <a:pPr algn="ctr"/>
            <a:r>
              <a:rPr lang="ru-RU" sz="2200" b="1" dirty="0" smtClean="0"/>
              <a:t>Арт-практика «Мой </a:t>
            </a:r>
            <a:r>
              <a:rPr lang="ru-RU" sz="2200" b="1" dirty="0" smtClean="0"/>
              <a:t>папа - </a:t>
            </a:r>
            <a:r>
              <a:rPr lang="ru-RU" sz="2200" b="1" dirty="0" smtClean="0"/>
              <a:t>богатырь»</a:t>
            </a:r>
            <a:endParaRPr lang="ru-RU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03648" y="5229200"/>
            <a:ext cx="276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В.М.Васнецов «Богатыри»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3" y="2070484"/>
            <a:ext cx="4107397" cy="27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04054"/>
            <a:ext cx="2564725" cy="192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3873"/>
            <a:ext cx="2564725" cy="1924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24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6087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/>
              <a:t>«Сложные дефекты»</a:t>
            </a:r>
          </a:p>
          <a:p>
            <a:pPr algn="ctr"/>
            <a:r>
              <a:rPr lang="ru-RU" sz="2400" b="1" dirty="0" smtClean="0"/>
              <a:t>Арт-практика </a:t>
            </a:r>
            <a:r>
              <a:rPr lang="ru-RU" sz="2400" b="1" dirty="0" smtClean="0"/>
              <a:t>«Что я вижу из зимнего окна»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558"/>
            <a:ext cx="2699792" cy="202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84558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1184558"/>
            <a:ext cx="2699792" cy="202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lum bright="-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1068"/>
            <a:ext cx="2699792" cy="202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27" y="4061496"/>
            <a:ext cx="2672555" cy="20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4039812"/>
            <a:ext cx="265178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9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4790" y="428604"/>
            <a:ext cx="20466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Арт-практика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«Мой город»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0788" y="404664"/>
            <a:ext cx="233975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08823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984416"/>
            <a:ext cx="2952328" cy="215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4416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1928802"/>
            <a:ext cx="2869791" cy="215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144656"/>
            <a:ext cx="2886219" cy="216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143380"/>
            <a:ext cx="2886219" cy="216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0" y="4136758"/>
            <a:ext cx="2870680" cy="215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0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5976664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+mn-lt"/>
              </a:rPr>
              <a:t>«Сложные дефекты»</a:t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сравнение двух картин</a:t>
            </a:r>
            <a:endParaRPr lang="ru-RU" sz="2400" b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Александр Цыганков </a:t>
            </a:r>
            <a:r>
              <a:rPr lang="ru-RU" b="1" dirty="0"/>
              <a:t>«Осень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«Осенний лист»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Работы детей  «Путешествие кленового листочка»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5" y="1673225"/>
            <a:ext cx="318466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7" y="1673225"/>
            <a:ext cx="339915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4945"/>
            <a:ext cx="1483916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39" y="4194945"/>
            <a:ext cx="1438235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19" y="4211709"/>
            <a:ext cx="1495515" cy="20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11299" y="764704"/>
            <a:ext cx="6121400" cy="50482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Старшая группа</a:t>
            </a:r>
            <a:br>
              <a:rPr lang="ru-RU" sz="2400" b="1" dirty="0" smtClean="0"/>
            </a:br>
            <a:r>
              <a:rPr lang="ru-RU" sz="2000" b="1" dirty="0" smtClean="0"/>
              <a:t>Арт-практика «Дерево настроения»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4010"/>
            <a:ext cx="2408068" cy="19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79" y="1467087"/>
            <a:ext cx="2387786" cy="19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3" y="1441757"/>
            <a:ext cx="2746808" cy="19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0016" y="3526715"/>
            <a:ext cx="324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Ван </a:t>
            </a:r>
            <a:r>
              <a:rPr lang="ru-RU" dirty="0" smtClean="0"/>
              <a:t>Гог </a:t>
            </a:r>
            <a:r>
              <a:rPr lang="ru-RU" dirty="0"/>
              <a:t>«Сказочные деревья»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97" y="3711381"/>
            <a:ext cx="253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3443" y="5707103"/>
            <a:ext cx="386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Мурниекс</a:t>
            </a:r>
            <a:r>
              <a:rPr lang="ru-RU" dirty="0" smtClean="0"/>
              <a:t> </a:t>
            </a:r>
            <a:r>
              <a:rPr lang="ru-RU" dirty="0" err="1" smtClean="0"/>
              <a:t>Лаймдот</a:t>
            </a:r>
            <a:r>
              <a:rPr lang="ru-RU" dirty="0" smtClean="0"/>
              <a:t> </a:t>
            </a:r>
            <a:r>
              <a:rPr lang="ru-RU" dirty="0"/>
              <a:t>«Восход солнца»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3824"/>
            <a:ext cx="2808312" cy="2307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/>
          <a:stretch/>
        </p:blipFill>
        <p:spPr bwMode="auto">
          <a:xfrm>
            <a:off x="999489" y="3789041"/>
            <a:ext cx="2780423" cy="2281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8367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«Угадай настроение»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/>
          <a:stretch/>
        </p:blipFill>
        <p:spPr bwMode="auto">
          <a:xfrm>
            <a:off x="4093234" y="1359772"/>
            <a:ext cx="4311438" cy="451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3234" y="836712"/>
            <a:ext cx="431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Рисунок «Дерево моего настроения»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7180"/>
            <a:ext cx="8229600" cy="83559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Работа с иллюстрацией </a:t>
            </a:r>
            <a:br>
              <a:rPr lang="ru-RU" sz="2400" b="1" dirty="0" smtClean="0"/>
            </a:br>
            <a:r>
              <a:rPr lang="ru-RU" sz="2400" b="1" dirty="0" smtClean="0"/>
              <a:t>в контексте литературного произведения</a:t>
            </a:r>
            <a:endParaRPr lang="ru-RU" sz="2400" b="1" dirty="0"/>
          </a:p>
        </p:txBody>
      </p:sp>
      <p:pic>
        <p:nvPicPr>
          <p:cNvPr id="11" name="Содержимое 10" descr="F:\Картины перелетные птицы\Старооскольский Константин Пошел отсюда.jpg"/>
          <p:cNvPicPr>
            <a:picLocks noGrp="1"/>
          </p:cNvPicPr>
          <p:nvPr>
            <p:ph sz="half" idx="2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767685" y="1721817"/>
            <a:ext cx="3372267" cy="399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3" name="Содержимое 12" descr="D:\101\Pictures\живопись перелетные птицы весна\20210331_094702.jpg"/>
          <p:cNvPicPr>
            <a:picLocks noGrp="1"/>
          </p:cNvPicPr>
          <p:nvPr>
            <p:ph sz="quarter" idx="4"/>
          </p:nvPr>
        </p:nvPicPr>
        <p:blipFill>
          <a:blip r:embed="rId3" cstate="print">
            <a:lum bright="10000" contrast="10000"/>
          </a:blip>
          <a:srcRect b="17018"/>
          <a:stretch>
            <a:fillRect/>
          </a:stretch>
        </p:blipFill>
        <p:spPr bwMode="auto">
          <a:xfrm rot="5400000">
            <a:off x="5598114" y="1322766"/>
            <a:ext cx="1944216" cy="241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:\101\Desktop\АРТ-ТЕРАПИЯ 18-2020- 21\20210405_09250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487"/>
          <a:stretch/>
        </p:blipFill>
        <p:spPr bwMode="auto">
          <a:xfrm>
            <a:off x="4499992" y="3501008"/>
            <a:ext cx="396044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5661248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Константин </a:t>
            </a:r>
            <a:r>
              <a:rPr lang="ru-RU" b="1" dirty="0" err="1"/>
              <a:t>Старооскольский</a:t>
            </a:r>
            <a:r>
              <a:rPr lang="ru-RU" b="1" dirty="0"/>
              <a:t> </a:t>
            </a:r>
          </a:p>
          <a:p>
            <a:pPr lvl="0" algn="ctr"/>
            <a:r>
              <a:rPr lang="ru-RU" b="1" dirty="0"/>
              <a:t>«Пошел отсюда»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r="18226"/>
          <a:stretch/>
        </p:blipFill>
        <p:spPr>
          <a:xfrm>
            <a:off x="5651945" y="3461392"/>
            <a:ext cx="3060007" cy="270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r="10484" b="8387"/>
          <a:stretch/>
        </p:blipFill>
        <p:spPr>
          <a:xfrm>
            <a:off x="2718051" y="1058343"/>
            <a:ext cx="3707904" cy="26122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7182" y="188640"/>
            <a:ext cx="66009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 smtClean="0"/>
              <a:t>Арт-практика</a:t>
            </a:r>
            <a:r>
              <a:rPr lang="ru-RU" sz="2400" b="1" dirty="0" smtClean="0"/>
              <a:t> «Море для </a:t>
            </a:r>
            <a:r>
              <a:rPr lang="ru-RU" sz="2400" b="1" dirty="0" err="1" smtClean="0"/>
              <a:t>чудо-юдо-рыбы</a:t>
            </a:r>
            <a:r>
              <a:rPr lang="ru-RU" sz="2400" b="1" dirty="0" smtClean="0"/>
              <a:t> Кита»</a:t>
            </a:r>
          </a:p>
          <a:p>
            <a:pPr algn="ctr"/>
            <a:r>
              <a:rPr lang="ru-RU" sz="2400" b="1" dirty="0" smtClean="0"/>
              <a:t>(сказка «Конек Горбунок»)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8342"/>
            <a:ext cx="2339752" cy="187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6491848" y="1058343"/>
            <a:ext cx="2472640" cy="193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4352902"/>
            <a:ext cx="1594161" cy="119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Elena\Desktop\курсы АППО по арт педагогике\море огонь\iRM07BVW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876"/>
            <a:ext cx="3367099" cy="256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7" t="6666" r="5161" b="5376"/>
          <a:stretch/>
        </p:blipFill>
        <p:spPr>
          <a:xfrm>
            <a:off x="5143504" y="1214422"/>
            <a:ext cx="3202992" cy="247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3" t="6022" r="3227"/>
          <a:stretch/>
        </p:blipFill>
        <p:spPr>
          <a:xfrm>
            <a:off x="5148064" y="4000504"/>
            <a:ext cx="3202992" cy="245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" t="8154" r="6451" b="5868"/>
          <a:stretch/>
        </p:blipFill>
        <p:spPr>
          <a:xfrm>
            <a:off x="714348" y="1214422"/>
            <a:ext cx="3388048" cy="248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" t="8154" r="3387" b="3225"/>
          <a:stretch/>
        </p:blipFill>
        <p:spPr>
          <a:xfrm>
            <a:off x="714348" y="4025668"/>
            <a:ext cx="3324001" cy="242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57290" y="285728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«Старик Годовик»</a:t>
            </a:r>
          </a:p>
          <a:p>
            <a:pPr algn="ctr"/>
            <a:r>
              <a:rPr lang="ru-RU" sz="2400" b="1" dirty="0" err="1" smtClean="0"/>
              <a:t>Арт-практика</a:t>
            </a:r>
            <a:r>
              <a:rPr lang="ru-RU" sz="2400" b="1" dirty="0" smtClean="0"/>
              <a:t> «Зимние птицы»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249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9841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Этапы </a:t>
            </a:r>
            <a:r>
              <a:rPr lang="ru-RU" sz="2300" b="1" dirty="0" err="1" smtClean="0"/>
              <a:t>арт-педагогического</a:t>
            </a:r>
            <a:r>
              <a:rPr lang="ru-RU" sz="2300" b="1" dirty="0" smtClean="0"/>
              <a:t> занятия (сложные дефекты)</a:t>
            </a:r>
            <a:endParaRPr lang="ru-RU" sz="2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1" y="1038215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исследование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включение эмоционального состояния, основанного на личностном опыте </a:t>
            </a:r>
          </a:p>
          <a:p>
            <a:r>
              <a:rPr lang="ru-RU" sz="2000" dirty="0" smtClean="0"/>
              <a:t>ребенка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формирование потребности поделиться этим состоянием с окружающими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раскрытие творческого потенциала личности ребенка</a:t>
            </a:r>
            <a:endParaRPr lang="ru-RU" sz="2000" dirty="0"/>
          </a:p>
        </p:txBody>
      </p:sp>
      <p:pic>
        <p:nvPicPr>
          <p:cNvPr id="5" name="Рисунок 4" descr="IMG_130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3312368"/>
            <a:ext cx="2843808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 descr="IMG_130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748" y="3951751"/>
            <a:ext cx="3239436" cy="242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Рисунок 6" descr="IMG_130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247" y="3164363"/>
            <a:ext cx="2849127" cy="213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023838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064" y="849279"/>
            <a:ext cx="3683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Группы «Сложные дефекты» - </a:t>
            </a:r>
          </a:p>
          <a:p>
            <a:pPr algn="ctr"/>
            <a:r>
              <a:rPr lang="ru-RU" sz="2000" dirty="0" smtClean="0"/>
              <a:t>разновозрастные дети с разными формами заболеваний</a:t>
            </a:r>
            <a:endParaRPr lang="ru-RU" sz="2000" dirty="0"/>
          </a:p>
        </p:txBody>
      </p:sp>
      <p:pic>
        <p:nvPicPr>
          <p:cNvPr id="6" name="Рисунок 5" descr="IMG_2306.jpg"/>
          <p:cNvPicPr>
            <a:picLocks noChangeAspect="1"/>
          </p:cNvPicPr>
          <p:nvPr/>
        </p:nvPicPr>
        <p:blipFill rotWithShape="1">
          <a:blip r:embed="rId2" cstate="print"/>
          <a:srcRect t="21152" r="10214"/>
          <a:stretch/>
        </p:blipFill>
        <p:spPr>
          <a:xfrm>
            <a:off x="4571999" y="2348880"/>
            <a:ext cx="2160240" cy="284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Рисунок 6" descr="IMG_2342.jpg"/>
          <p:cNvPicPr>
            <a:picLocks noChangeAspect="1"/>
          </p:cNvPicPr>
          <p:nvPr/>
        </p:nvPicPr>
        <p:blipFill rotWithShape="1">
          <a:blip r:embed="rId3" cstate="print"/>
          <a:srcRect t="15561" r="6743"/>
          <a:stretch/>
        </p:blipFill>
        <p:spPr>
          <a:xfrm rot="610221">
            <a:off x="6054962" y="3248246"/>
            <a:ext cx="2309879" cy="313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2697.jpg"/>
          <p:cNvPicPr>
            <a:picLocks noChangeAspect="1"/>
          </p:cNvPicPr>
          <p:nvPr/>
        </p:nvPicPr>
        <p:blipFill rotWithShape="1">
          <a:blip r:embed="rId4" cstate="print"/>
          <a:srcRect l="7777" t="11827"/>
          <a:stretch/>
        </p:blipFill>
        <p:spPr>
          <a:xfrm>
            <a:off x="2482254" y="2348880"/>
            <a:ext cx="2089745" cy="299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 descr="IMG_2227.jpg"/>
          <p:cNvPicPr>
            <a:picLocks noChangeAspect="1"/>
          </p:cNvPicPr>
          <p:nvPr/>
        </p:nvPicPr>
        <p:blipFill rotWithShape="1">
          <a:blip r:embed="rId5" cstate="print"/>
          <a:srcRect t="13303" b="2808"/>
          <a:stretch/>
        </p:blipFill>
        <p:spPr>
          <a:xfrm rot="20726069">
            <a:off x="625029" y="3464521"/>
            <a:ext cx="2383809" cy="299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003166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Группы ОДА – дети с нарушениями опорно-двигательного аппарата</a:t>
            </a:r>
            <a:endParaRPr lang="ru-RU" sz="2000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4992" y="4149080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Главное: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Научить создавать собственные тексты культуры,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Наполнить мир ребенка духовными ценностями</a:t>
            </a:r>
            <a:endParaRPr lang="ru-RU" sz="2000" b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787"/>
            <a:ext cx="6086450" cy="357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4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920914"/>
            <a:ext cx="430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Как достичь цели?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916832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708920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95922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751311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539547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34107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653136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695527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610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zharptica8.ru/wp-content/uploads/2018/03/1%D1%83%D1%83-e1521649574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273" l="0" r="97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54" y="1310705"/>
            <a:ext cx="3275132" cy="43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912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Проект группы «Сложные дефекты»</a:t>
            </a:r>
            <a:endParaRPr lang="ru-RU" sz="2000" b="1" dirty="0"/>
          </a:p>
          <a:p>
            <a:pPr algn="ctr"/>
            <a:r>
              <a:rPr lang="ru-RU" sz="2000" b="1" dirty="0"/>
              <a:t> «Путешествие радужной птицы»</a:t>
            </a:r>
          </a:p>
        </p:txBody>
      </p:sp>
      <p:sp>
        <p:nvSpPr>
          <p:cNvPr id="5" name="7-конечная звезда 4">
            <a:hlinkClick r:id="rId4" action="ppaction://hlinksldjump"/>
          </p:cNvPr>
          <p:cNvSpPr/>
          <p:nvPr/>
        </p:nvSpPr>
        <p:spPr>
          <a:xfrm>
            <a:off x="611560" y="1187014"/>
            <a:ext cx="2304256" cy="1944216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картиной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7-конечная звезда 5">
            <a:hlinkClick r:id="rId5" action="ppaction://hlinksldjump"/>
          </p:cNvPr>
          <p:cNvSpPr/>
          <p:nvPr/>
        </p:nvSpPr>
        <p:spPr>
          <a:xfrm>
            <a:off x="6156176" y="1310705"/>
            <a:ext cx="2304000" cy="1944000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Работа с вещью</a:t>
            </a:r>
          </a:p>
        </p:txBody>
      </p:sp>
      <p:sp>
        <p:nvSpPr>
          <p:cNvPr id="7" name="7-конечная звезда 6">
            <a:hlinkClick r:id="rId6" action="ppaction://hlinksldjump"/>
          </p:cNvPr>
          <p:cNvSpPr/>
          <p:nvPr/>
        </p:nvSpPr>
        <p:spPr>
          <a:xfrm>
            <a:off x="620994" y="3645024"/>
            <a:ext cx="2304000" cy="1944000"/>
          </a:xfrm>
          <a:prstGeom prst="star7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</a:t>
            </a:r>
            <a:r>
              <a:rPr lang="ru-RU" sz="1700" b="1" dirty="0" smtClean="0">
                <a:solidFill>
                  <a:schemeClr val="tx1"/>
                </a:solidFill>
              </a:rPr>
              <a:t>–</a:t>
            </a:r>
            <a:r>
              <a:rPr lang="ru-RU" sz="1700" b="1" dirty="0" err="1" smtClean="0">
                <a:solidFill>
                  <a:schemeClr val="tx1"/>
                </a:solidFill>
              </a:rPr>
              <a:t>иллюстра</a:t>
            </a:r>
            <a:r>
              <a:rPr lang="ru-RU" sz="1700" b="1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ru-RU" sz="1700" b="1" dirty="0" err="1" smtClean="0">
                <a:solidFill>
                  <a:schemeClr val="tx1"/>
                </a:solidFill>
              </a:rPr>
              <a:t>циями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7-конечная звезда 8">
            <a:hlinkClick r:id="rId7" action="ppaction://hlinksldjump"/>
          </p:cNvPr>
          <p:cNvSpPr/>
          <p:nvPr/>
        </p:nvSpPr>
        <p:spPr>
          <a:xfrm>
            <a:off x="6289104" y="3717032"/>
            <a:ext cx="2387352" cy="2085631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Театралки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57332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Проведено 22 арт-практики, организованы 7 мини музеев, </a:t>
            </a:r>
          </a:p>
          <a:p>
            <a:pPr algn="ctr"/>
            <a:r>
              <a:rPr lang="ru-RU" b="1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показано 6 спектаклей в цикле «В гостях у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3776195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5"/>
          <a:stretch/>
        </p:blipFill>
        <p:spPr>
          <a:xfrm>
            <a:off x="357158" y="3714752"/>
            <a:ext cx="2915816" cy="256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20399"/>
          <a:stretch/>
        </p:blipFill>
        <p:spPr>
          <a:xfrm>
            <a:off x="6572264" y="928670"/>
            <a:ext cx="2355575" cy="228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r="10067"/>
          <a:stretch/>
        </p:blipFill>
        <p:spPr>
          <a:xfrm flipH="1">
            <a:off x="3929058" y="928670"/>
            <a:ext cx="2492155" cy="227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>
          <a:xfrm>
            <a:off x="6286512" y="3857628"/>
            <a:ext cx="2586210" cy="25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2097"/>
          <a:stretch/>
        </p:blipFill>
        <p:spPr>
          <a:xfrm flipH="1">
            <a:off x="3643306" y="3857628"/>
            <a:ext cx="2464943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Elena\Desktop\курсы АППО по арт педагогике\море огонь\jar-ptitsa-6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3452810" cy="25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43042" y="142852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Группа  «Сложные дефекты»</a:t>
            </a:r>
          </a:p>
          <a:p>
            <a:pPr algn="ctr"/>
            <a:r>
              <a:rPr lang="ru-RU" sz="2400" b="1" dirty="0" err="1" smtClean="0"/>
              <a:t>Арт-практика</a:t>
            </a:r>
            <a:r>
              <a:rPr lang="ru-RU" sz="2400" b="1" dirty="0" smtClean="0"/>
              <a:t> «Волшебная радужная птица»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516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9542" y="516560"/>
            <a:ext cx="54116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 smtClean="0"/>
              <a:t>Арт-практика</a:t>
            </a:r>
            <a:r>
              <a:rPr lang="ru-RU" sz="2400" b="1" dirty="0" smtClean="0"/>
              <a:t> «Перо Радужной птицы»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5" y="1344149"/>
            <a:ext cx="2067694" cy="2756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29892" r="25915"/>
          <a:stretch/>
        </p:blipFill>
        <p:spPr>
          <a:xfrm>
            <a:off x="2771800" y="1363661"/>
            <a:ext cx="1998927" cy="2756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8710" b="9892"/>
          <a:stretch/>
        </p:blipFill>
        <p:spPr>
          <a:xfrm>
            <a:off x="4932040" y="1379267"/>
            <a:ext cx="1842364" cy="2737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9283" b="12258"/>
          <a:stretch/>
        </p:blipFill>
        <p:spPr>
          <a:xfrm>
            <a:off x="6968151" y="1344148"/>
            <a:ext cx="1826705" cy="2756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9" y="4244984"/>
            <a:ext cx="3131840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23" y="4244984"/>
            <a:ext cx="3131082" cy="2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quot;Коты и камин.&quot; 2007; х.,м.; 60х9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52839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3923764"/>
            <a:ext cx="395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Святослав </a:t>
            </a:r>
            <a:r>
              <a:rPr lang="ru-RU" dirty="0" err="1" smtClean="0"/>
              <a:t>Новосадюк</a:t>
            </a:r>
            <a:r>
              <a:rPr lang="ru-RU" dirty="0" smtClean="0"/>
              <a:t> </a:t>
            </a:r>
            <a:r>
              <a:rPr lang="ru-RU" dirty="0"/>
              <a:t>«Коты и камин»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19" y="1877092"/>
            <a:ext cx="2678851" cy="200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8196" y="2036845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6388" b="4722"/>
          <a:stretch/>
        </p:blipFill>
        <p:spPr>
          <a:xfrm>
            <a:off x="1547664" y="4282595"/>
            <a:ext cx="2808312" cy="19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6805" b="6112"/>
          <a:stretch/>
        </p:blipFill>
        <p:spPr>
          <a:xfrm>
            <a:off x="4788025" y="4326759"/>
            <a:ext cx="2808310" cy="192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67745" y="47667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Средний возраст</a:t>
            </a:r>
          </a:p>
          <a:p>
            <a:pPr algn="ctr"/>
            <a:r>
              <a:rPr lang="ru-RU" sz="2200" b="1" dirty="0" smtClean="0"/>
              <a:t>Арт-практика «Пушистый любимец»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710035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710" y="116632"/>
            <a:ext cx="70829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/>
              <a:t>Группа «Сложные дефекты»</a:t>
            </a:r>
          </a:p>
          <a:p>
            <a:pPr algn="ctr"/>
            <a:r>
              <a:rPr lang="ru-RU" sz="2400" b="1" dirty="0" smtClean="0"/>
              <a:t>Арт-практика </a:t>
            </a:r>
            <a:r>
              <a:rPr lang="ru-RU" sz="2400" b="1" dirty="0" smtClean="0"/>
              <a:t>«Коврики для домашних любимцев»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11815" r="20161" b="1936"/>
          <a:stretch/>
        </p:blipFill>
        <p:spPr>
          <a:xfrm>
            <a:off x="617021" y="1147253"/>
            <a:ext cx="2716773" cy="256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11815" r="18871" b="12043"/>
          <a:stretch/>
        </p:blipFill>
        <p:spPr>
          <a:xfrm>
            <a:off x="5907242" y="1194464"/>
            <a:ext cx="2677692" cy="247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8000" r="15806" b="8602"/>
          <a:stretch/>
        </p:blipFill>
        <p:spPr>
          <a:xfrm>
            <a:off x="3203856" y="2764859"/>
            <a:ext cx="2736304" cy="250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11815" r="23012" b="13548"/>
          <a:stretch/>
        </p:blipFill>
        <p:spPr>
          <a:xfrm>
            <a:off x="668260" y="3933056"/>
            <a:ext cx="2665533" cy="259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11815" r="18710" b="10537"/>
          <a:stretch/>
        </p:blipFill>
        <p:spPr>
          <a:xfrm>
            <a:off x="5819608" y="3933056"/>
            <a:ext cx="2741888" cy="266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6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296</Words>
  <Application>Microsoft Office PowerPoint</Application>
  <PresentationFormat>Экран (4:3)</PresentationFormat>
  <Paragraphs>67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2_Тема Office</vt:lpstr>
      <vt:lpstr>Арт-педагогический подход в работе с дошкольниками и с детьми с ОВЗ    Сванидзе Елена Владимировна, ГБДОУ № 101; Матова Ирина Юрьевна, ГБДОУ детский сад 38 Фрунзенского района, Санкт-Петербург.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«Сложные дефекты» сравнение двух картин</vt:lpstr>
      <vt:lpstr>Старшая группа Арт-практика «Дерево настроения»</vt:lpstr>
      <vt:lpstr>Презентация PowerPoint</vt:lpstr>
      <vt:lpstr>Работа с иллюстрацией  в контексте литературного произведения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Культурное наследие детям с ОВЗ и их родителям через проектную деятельность</dc:title>
  <dc:creator>Admin</dc:creator>
  <cp:lastModifiedBy>Elena</cp:lastModifiedBy>
  <cp:revision>73</cp:revision>
  <dcterms:created xsi:type="dcterms:W3CDTF">2018-04-10T11:16:46Z</dcterms:created>
  <dcterms:modified xsi:type="dcterms:W3CDTF">2023-11-14T21:51:43Z</dcterms:modified>
</cp:coreProperties>
</file>