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9" r:id="rId2"/>
    <p:sldId id="301" r:id="rId3"/>
    <p:sldId id="273" r:id="rId4"/>
    <p:sldId id="311" r:id="rId5"/>
    <p:sldId id="271" r:id="rId6"/>
    <p:sldId id="302" r:id="rId7"/>
    <p:sldId id="276" r:id="rId8"/>
    <p:sldId id="307" r:id="rId9"/>
    <p:sldId id="325" r:id="rId10"/>
    <p:sldId id="274" r:id="rId11"/>
    <p:sldId id="326" r:id="rId12"/>
    <p:sldId id="328" r:id="rId13"/>
    <p:sldId id="308" r:id="rId14"/>
    <p:sldId id="327" r:id="rId15"/>
    <p:sldId id="280" r:id="rId16"/>
    <p:sldId id="282" r:id="rId17"/>
    <p:sldId id="32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009900"/>
    <a:srgbClr val="FF9999"/>
    <a:srgbClr val="FFFF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514" y="-7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797B9-CC57-4786-AAB7-5C486833C37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7524F-85F0-4DF5-AF9C-C898DC2200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534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Музыка, театр,</a:t>
            </a:r>
            <a:r>
              <a:rPr lang="ru-RU" baseline="0" dirty="0" smtClean="0"/>
              <a:t> изо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7524F-85F0-4DF5-AF9C-C898DC2200CC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15E88-C8CF-4433-9505-F832E41B0C3E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hdphoto" Target="../media/hdphoto1.wdp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slide" Target="slide8.xml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hdphoto" Target="../media/hdphoto1.wdp"/><Relationship Id="rId7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microsoft.com/office/2007/relationships/hdphoto" Target="../media/hdphoto4.wdp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slide" Target="slide8.xml"/><Relationship Id="rId9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slide" Target="slide7.xml"/><Relationship Id="rId5" Type="http://schemas.microsoft.com/office/2007/relationships/hdphoto" Target="../media/hdphoto5.wdp"/><Relationship Id="rId10" Type="http://schemas.openxmlformats.org/officeDocument/2006/relationships/image" Target="../media/image41.jpeg"/><Relationship Id="rId4" Type="http://schemas.openxmlformats.org/officeDocument/2006/relationships/image" Target="../media/image38.jpe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microsoft.com/office/2007/relationships/hdphoto" Target="../media/hdphoto1.wdp"/><Relationship Id="rId7" Type="http://schemas.openxmlformats.org/officeDocument/2006/relationships/slide" Target="slide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slide" Target="slide1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1206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2910" y="2348880"/>
            <a:ext cx="8001056" cy="1466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dirty="0" smtClean="0">
                <a:ea typeface="Calibri"/>
                <a:cs typeface="Times New Roman"/>
              </a:rPr>
              <a:t>Использование </a:t>
            </a:r>
            <a:r>
              <a:rPr lang="ru-RU" sz="4000" dirty="0">
                <a:ea typeface="Calibri"/>
                <a:cs typeface="Times New Roman"/>
              </a:rPr>
              <a:t>арт-практик для адаптации детей с ОВЗ к </a:t>
            </a:r>
            <a:r>
              <a:rPr lang="ru-RU" sz="4000" dirty="0" smtClean="0">
                <a:ea typeface="Calibri"/>
                <a:cs typeface="Times New Roman"/>
              </a:rPr>
              <a:t>школе</a:t>
            </a:r>
            <a:endParaRPr lang="ru-RU" sz="3200" dirty="0"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9093" y="613137"/>
            <a:ext cx="81571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Государственное бюджетное дошкольное образовательное учреждение </a:t>
            </a:r>
          </a:p>
          <a:p>
            <a:pPr algn="ctr"/>
            <a:r>
              <a:rPr lang="ru-RU" sz="2000" dirty="0" smtClean="0"/>
              <a:t>детский сад № 101 компенсирующего вида </a:t>
            </a:r>
          </a:p>
          <a:p>
            <a:pPr algn="ctr"/>
            <a:r>
              <a:rPr lang="ru-RU" sz="2000" dirty="0" smtClean="0"/>
              <a:t>Фрунзенского района Санкт-Петербурга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987254" y="587727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2024 </a:t>
            </a:r>
            <a:r>
              <a:rPr lang="ru-RU" b="1" dirty="0" smtClean="0"/>
              <a:t>г.</a:t>
            </a:r>
            <a:endParaRPr lang="ru-RU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35696" y="764704"/>
            <a:ext cx="546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Арт-практика «В гостях у Пушкина»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68"/>
          <a:stretch/>
        </p:blipFill>
        <p:spPr>
          <a:xfrm>
            <a:off x="683568" y="1420392"/>
            <a:ext cx="2530164" cy="38864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7" b="19481"/>
          <a:stretch/>
        </p:blipFill>
        <p:spPr>
          <a:xfrm>
            <a:off x="3347864" y="1433079"/>
            <a:ext cx="2657557" cy="38737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3" r="43637"/>
          <a:stretch/>
        </p:blipFill>
        <p:spPr>
          <a:xfrm>
            <a:off x="6162513" y="1433079"/>
            <a:ext cx="2267005" cy="38737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375313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лево 6">
            <a:hlinkClick r:id="rId4" action="ppaction://hlinksldjump"/>
          </p:cNvPr>
          <p:cNvSpPr/>
          <p:nvPr/>
        </p:nvSpPr>
        <p:spPr>
          <a:xfrm>
            <a:off x="8244408" y="6490542"/>
            <a:ext cx="683568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419872" y="548680"/>
            <a:ext cx="24818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/>
              <a:t>Работа с вещью</a:t>
            </a:r>
            <a:endParaRPr lang="ru-RU" sz="2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83768" y="1041123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Арт-практика </a:t>
            </a:r>
            <a:r>
              <a:rPr lang="ru-RU" sz="2000" b="1" dirty="0" smtClean="0"/>
              <a:t>«Листок календаря»</a:t>
            </a:r>
            <a:endParaRPr lang="ru-RU" sz="2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15" y="1517586"/>
            <a:ext cx="2802907" cy="210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Elena\Desktop\методичка\семинар 16 марта\арт работы детей\Мой лист календаря\IMG_828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17586"/>
            <a:ext cx="2803034" cy="21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Elena\Desktop\методичка\семинар 16 марта\арт работы детей\Мой лист календаря\IMG_828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135" y="2420888"/>
            <a:ext cx="2341727" cy="312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Elena\Desktop\методичка\семинар 16 марта\арт работы детей\Мой лист календаря\IMG_827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89040"/>
            <a:ext cx="1882717" cy="25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Elena\Desktop\методичка\семинар 16 марта\арт работы детей\Мой лист календаря\IMG_827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056" y="3852234"/>
            <a:ext cx="1835324" cy="244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222905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836712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Арт-практика «Рассказ блокадной куклы»</a:t>
            </a:r>
            <a:endParaRPr lang="ru-RU" sz="2400" b="1" dirty="0"/>
          </a:p>
        </p:txBody>
      </p:sp>
      <p:pic>
        <p:nvPicPr>
          <p:cNvPr id="2051" name="Picture 3" descr="C:\Users\Elena\Desktop\курсовая  Блокадная кукла\блокада Сд 5,6 2023\блокада 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6112"/>
            <a:ext cx="3672408" cy="275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r="9846"/>
          <a:stretch/>
        </p:blipFill>
        <p:spPr>
          <a:xfrm>
            <a:off x="4540540" y="1486112"/>
            <a:ext cx="3736272" cy="27541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66" r="15330" b="31282"/>
          <a:stretch/>
        </p:blipFill>
        <p:spPr>
          <a:xfrm>
            <a:off x="3563886" y="3496719"/>
            <a:ext cx="2161663" cy="279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942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7165" y="956627"/>
            <a:ext cx="4572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Арт-педагогические</a:t>
            </a:r>
            <a:r>
              <a:rPr lang="ru-RU" sz="2400" b="1" dirty="0" smtClean="0"/>
              <a:t> технологии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419871" y="1680437"/>
            <a:ext cx="2166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Работа с музыкой</a:t>
            </a:r>
          </a:p>
        </p:txBody>
      </p:sp>
      <p:pic>
        <p:nvPicPr>
          <p:cNvPr id="11" name="Рисунок 10" descr="E7-SWB_6LB5_n9SxhBekHDURpLFR6gwMKaJFYycIOAFIX-6CjDH0iaR84F56-rPf6g0-SH2YS54bFYQ2hxl6pMCS.jpg"/>
          <p:cNvPicPr>
            <a:picLocks noChangeAspect="1"/>
          </p:cNvPicPr>
          <p:nvPr/>
        </p:nvPicPr>
        <p:blipFill rotWithShape="1">
          <a:blip r:embed="rId4" cstate="print"/>
          <a:srcRect l="26652"/>
          <a:stretch/>
        </p:blipFill>
        <p:spPr>
          <a:xfrm>
            <a:off x="5940152" y="2348880"/>
            <a:ext cx="2859366" cy="2859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6" y="2204864"/>
            <a:ext cx="2259418" cy="3012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954" y="2708920"/>
            <a:ext cx="3285198" cy="2463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9375313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лево 6">
            <a:hlinkClick r:id="rId4" action="ppaction://hlinksldjump"/>
          </p:cNvPr>
          <p:cNvSpPr/>
          <p:nvPr/>
        </p:nvSpPr>
        <p:spPr>
          <a:xfrm>
            <a:off x="8244408" y="6490542"/>
            <a:ext cx="683568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088232" y="548680"/>
            <a:ext cx="5148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/>
              <a:t>Мелодии Севера</a:t>
            </a:r>
            <a:endParaRPr lang="ru-RU" sz="26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10051" r="29214" b="27385"/>
          <a:stretch/>
        </p:blipFill>
        <p:spPr>
          <a:xfrm>
            <a:off x="6233671" y="1041123"/>
            <a:ext cx="2005249" cy="2893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147" y="1096338"/>
            <a:ext cx="2342131" cy="1756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481" y="3212976"/>
            <a:ext cx="2483767" cy="1862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49" y="4078120"/>
            <a:ext cx="2504042" cy="1878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48" y="4078120"/>
            <a:ext cx="2267744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2" t="10051" r="19981" b="39569"/>
          <a:stretch/>
        </p:blipFill>
        <p:spPr>
          <a:xfrm>
            <a:off x="1328174" y="1041122"/>
            <a:ext cx="1979458" cy="285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48244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IMG_0078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829" y="944908"/>
            <a:ext cx="3600155" cy="2700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27000"/>
          </a:effectLst>
        </p:spPr>
      </p:pic>
      <p:pic>
        <p:nvPicPr>
          <p:cNvPr id="4" name="Рисунок 3" descr="20220415_105606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255" y="3713489"/>
            <a:ext cx="4614809" cy="25958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27000"/>
          </a:effectLst>
        </p:spPr>
      </p:pic>
      <p:pic>
        <p:nvPicPr>
          <p:cNvPr id="5" name="Рисунок 4" descr="20220415_100618.jpg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537"/>
          <a:stretch/>
        </p:blipFill>
        <p:spPr>
          <a:xfrm>
            <a:off x="4511302" y="1052736"/>
            <a:ext cx="4021138" cy="2500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270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576" y="3726414"/>
            <a:ext cx="3347864" cy="2510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7" name="Стрелка влево 6">
            <a:hlinkClick r:id="rId11" action="ppaction://hlinksldjump"/>
          </p:cNvPr>
          <p:cNvSpPr/>
          <p:nvPr/>
        </p:nvSpPr>
        <p:spPr>
          <a:xfrm>
            <a:off x="8244408" y="6490542"/>
            <a:ext cx="683568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088232" y="548680"/>
            <a:ext cx="5148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/>
              <a:t>Работа с </a:t>
            </a:r>
            <a:r>
              <a:rPr lang="ru-RU" sz="2600" b="1" dirty="0" smtClean="0"/>
              <a:t>литературным </a:t>
            </a:r>
            <a:r>
              <a:rPr lang="ru-RU" sz="2600" b="1" dirty="0"/>
              <a:t>словом</a:t>
            </a:r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24128" y="1196752"/>
            <a:ext cx="21602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/>
              <a:t>СО</a:t>
            </a:r>
            <a:endParaRPr lang="ru-RU" sz="7200" b="1" dirty="0"/>
          </a:p>
        </p:txBody>
      </p:sp>
      <p:pic>
        <p:nvPicPr>
          <p:cNvPr id="6146" name="Picture 2" descr="C:\Users\Elena\Desktop\методичка\семинар 16 марта\2 слайд\IMG_27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65" y="692696"/>
            <a:ext cx="4320553" cy="288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Elena\Desktop\методичка\семинар 16 марта\арт работы 2020\IMG_91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563" y="3212976"/>
            <a:ext cx="4240693" cy="318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7970" y="2505670"/>
            <a:ext cx="66816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4601334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9712" y="692696"/>
            <a:ext cx="57423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Мир «особого» ребенка интересен и пуглив.</a:t>
            </a:r>
            <a:endParaRPr lang="ru-RU" dirty="0"/>
          </a:p>
          <a:p>
            <a:pPr algn="ctr"/>
            <a:r>
              <a:rPr lang="ru-RU" b="1" dirty="0"/>
              <a:t>Мир «особого» ребенка безобразен и красив.</a:t>
            </a:r>
            <a:endParaRPr lang="ru-RU" dirty="0"/>
          </a:p>
          <a:p>
            <a:pPr algn="ctr"/>
            <a:r>
              <a:rPr lang="ru-RU" b="1" dirty="0"/>
              <a:t>Неуклюж, порою странен, добродушен и открыт.</a:t>
            </a:r>
            <a:endParaRPr lang="ru-RU" dirty="0"/>
          </a:p>
          <a:p>
            <a:pPr algn="ctr"/>
            <a:r>
              <a:rPr lang="ru-RU" b="1" dirty="0"/>
              <a:t>Мир «особого» ребенка. Иногда он нас страшит.</a:t>
            </a:r>
            <a:endParaRPr lang="ru-RU" dirty="0"/>
          </a:p>
          <a:p>
            <a:pPr algn="ctr"/>
            <a:r>
              <a:rPr lang="ru-RU" b="1" dirty="0"/>
              <a:t>Почему он агрессивен? Почему он так закрыт?</a:t>
            </a:r>
            <a:endParaRPr lang="ru-RU" dirty="0"/>
          </a:p>
          <a:p>
            <a:pPr algn="ctr"/>
            <a:r>
              <a:rPr lang="ru-RU" b="1" dirty="0"/>
              <a:t>Почему он так испуган? Почему не говорит?</a:t>
            </a:r>
            <a:endParaRPr lang="ru-RU" dirty="0"/>
          </a:p>
          <a:p>
            <a:pPr algn="ctr"/>
            <a:r>
              <a:rPr lang="ru-RU" b="1" dirty="0"/>
              <a:t>Мир «особого» ребенка – он закрыт от глаз чужих.</a:t>
            </a:r>
            <a:endParaRPr lang="ru-RU" dirty="0"/>
          </a:p>
          <a:p>
            <a:pPr algn="ctr"/>
            <a:r>
              <a:rPr lang="ru-RU" b="1" dirty="0"/>
              <a:t>Мир «особого» ребенка допускает лишь своих!</a:t>
            </a:r>
            <a:endParaRPr lang="ru-RU" dirty="0"/>
          </a:p>
        </p:txBody>
      </p:sp>
      <p:pic>
        <p:nvPicPr>
          <p:cNvPr id="2050" name="Picture 2" descr="C:\Users\Elena\Desktop\методичка\семинар 16 марта\3 слайд\IMG_13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023" y="3198863"/>
            <a:ext cx="4139952" cy="310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858333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004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422" y="530677"/>
            <a:ext cx="85624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Адаптация – перестройка организма, </a:t>
            </a:r>
          </a:p>
          <a:p>
            <a:pPr algn="ctr"/>
            <a:r>
              <a:rPr lang="ru-RU" sz="2800" b="1" dirty="0" smtClean="0"/>
              <a:t>направленная на приспособление к новым условиям</a:t>
            </a:r>
            <a:endParaRPr lang="ru-RU" sz="28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82301" y="2420888"/>
            <a:ext cx="3125603" cy="17281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Академическая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64088" y="2420888"/>
            <a:ext cx="3125603" cy="17281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Социальная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58565" y="4293096"/>
            <a:ext cx="3125603" cy="17281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Личностная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" name="Выгнутая вверх стрелка 7"/>
          <p:cNvSpPr/>
          <p:nvPr/>
        </p:nvSpPr>
        <p:spPr>
          <a:xfrm rot="19227625" flipH="1">
            <a:off x="1657953" y="1595591"/>
            <a:ext cx="1080120" cy="38106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ыгнутая вверх стрелка 8"/>
          <p:cNvSpPr/>
          <p:nvPr/>
        </p:nvSpPr>
        <p:spPr>
          <a:xfrm rot="2372375">
            <a:off x="6225907" y="1595591"/>
            <a:ext cx="1080120" cy="38106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4427984" y="2996952"/>
            <a:ext cx="216024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9672" y="759182"/>
            <a:ext cx="61436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ea typeface="Calibri"/>
              </a:rPr>
              <a:t>Инновационный проект</a:t>
            </a:r>
          </a:p>
          <a:p>
            <a:pPr algn="ctr"/>
            <a:r>
              <a:rPr lang="ru-RU" sz="2800" dirty="0" smtClean="0">
                <a:ea typeface="Calibri"/>
              </a:rPr>
              <a:t>«Повышение эффективности коррекционно-развивающей работы с дошкольниками с ОВЗ средствами арт-педагогики» </a:t>
            </a:r>
            <a:endParaRPr lang="ru-RU" sz="2800" dirty="0"/>
          </a:p>
        </p:txBody>
      </p:sp>
      <p:pic>
        <p:nvPicPr>
          <p:cNvPr id="1027" name="Picture 3" descr="C:\Users\Elena\Desktop\методичка\семинар 16 марта\музыка\IMG_76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054" y="3259464"/>
            <a:ext cx="2973846" cy="223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lena\Desktop\методичка\семинар 16 марта\арт работы 2020\IMG_87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3259464"/>
            <a:ext cx="2973845" cy="223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29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7224" y="509771"/>
            <a:ext cx="76865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Группа «Сложные дефекты» - </a:t>
            </a:r>
          </a:p>
          <a:p>
            <a:pPr algn="ctr"/>
            <a:r>
              <a:rPr lang="ru-RU" sz="2400" dirty="0" smtClean="0"/>
              <a:t>разновозрастные дети с разными формами заболеваний</a:t>
            </a:r>
            <a:endParaRPr lang="ru-RU" sz="2400" dirty="0"/>
          </a:p>
        </p:txBody>
      </p:sp>
      <p:pic>
        <p:nvPicPr>
          <p:cNvPr id="6" name="Рисунок 5" descr="IMG_2306.jpg"/>
          <p:cNvPicPr>
            <a:picLocks noChangeAspect="1"/>
          </p:cNvPicPr>
          <p:nvPr/>
        </p:nvPicPr>
        <p:blipFill rotWithShape="1">
          <a:blip r:embed="rId4" cstate="print"/>
          <a:srcRect t="21152" r="10214"/>
          <a:stretch/>
        </p:blipFill>
        <p:spPr>
          <a:xfrm>
            <a:off x="4547988" y="1488298"/>
            <a:ext cx="2160240" cy="2845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7" name="Рисунок 6" descr="IMG_2342.jpg"/>
          <p:cNvPicPr>
            <a:picLocks noChangeAspect="1"/>
          </p:cNvPicPr>
          <p:nvPr/>
        </p:nvPicPr>
        <p:blipFill rotWithShape="1">
          <a:blip r:embed="rId5" cstate="print"/>
          <a:srcRect t="15561" r="6743"/>
          <a:stretch/>
        </p:blipFill>
        <p:spPr>
          <a:xfrm rot="610221">
            <a:off x="6054962" y="3248246"/>
            <a:ext cx="2309879" cy="3137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8" name="Рисунок 7" descr="IMG_2697.jpg"/>
          <p:cNvPicPr>
            <a:picLocks noChangeAspect="1"/>
          </p:cNvPicPr>
          <p:nvPr/>
        </p:nvPicPr>
        <p:blipFill rotWithShape="1">
          <a:blip r:embed="rId6" cstate="print"/>
          <a:srcRect l="7777" t="11827"/>
          <a:stretch/>
        </p:blipFill>
        <p:spPr>
          <a:xfrm>
            <a:off x="2338239" y="1412776"/>
            <a:ext cx="2089745" cy="2996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5" name="Рисунок 4" descr="IMG_2227.jpg"/>
          <p:cNvPicPr>
            <a:picLocks noChangeAspect="1"/>
          </p:cNvPicPr>
          <p:nvPr/>
        </p:nvPicPr>
        <p:blipFill rotWithShape="1">
          <a:blip r:embed="rId7" cstate="print"/>
          <a:srcRect t="13303" b="2808"/>
          <a:stretch/>
        </p:blipFill>
        <p:spPr>
          <a:xfrm rot="20726069">
            <a:off x="625029" y="3464521"/>
            <a:ext cx="2383809" cy="2999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920914"/>
            <a:ext cx="49192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Направления работы</a:t>
            </a:r>
          </a:p>
        </p:txBody>
      </p:sp>
      <p:sp>
        <p:nvSpPr>
          <p:cNvPr id="4" name="Пятиугольник 3"/>
          <p:cNvSpPr/>
          <p:nvPr/>
        </p:nvSpPr>
        <p:spPr>
          <a:xfrm flipH="1">
            <a:off x="791580" y="1916832"/>
            <a:ext cx="7560840" cy="504056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</a:t>
            </a:r>
            <a:endParaRPr lang="ru-RU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ятиугольник 4"/>
          <p:cNvSpPr/>
          <p:nvPr/>
        </p:nvSpPr>
        <p:spPr>
          <a:xfrm flipH="1">
            <a:off x="827584" y="2708920"/>
            <a:ext cx="7488832" cy="504056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</a:t>
            </a:r>
            <a:endParaRPr lang="ru-RU" sz="2000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1959223"/>
            <a:ext cx="280831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Работа с картиной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19672" y="2751311"/>
            <a:ext cx="2302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Работа с вещью</a:t>
            </a:r>
            <a:endParaRPr lang="ru-RU" sz="2400" b="1" dirty="0"/>
          </a:p>
        </p:txBody>
      </p:sp>
      <p:sp>
        <p:nvSpPr>
          <p:cNvPr id="8" name="Пятиугольник 7"/>
          <p:cNvSpPr/>
          <p:nvPr/>
        </p:nvSpPr>
        <p:spPr>
          <a:xfrm flipH="1">
            <a:off x="755576" y="3539547"/>
            <a:ext cx="7560840" cy="753549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</a:t>
            </a:r>
            <a:endParaRPr lang="ru-RU" sz="2000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672" y="3534107"/>
            <a:ext cx="49947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Работа с иллюстрацией в контексте </a:t>
            </a:r>
          </a:p>
          <a:p>
            <a:r>
              <a:rPr lang="ru-RU" sz="2400" b="1" dirty="0" smtClean="0"/>
              <a:t>литературного произведения</a:t>
            </a:r>
            <a:endParaRPr lang="ru-RU" sz="2400" b="1" dirty="0"/>
          </a:p>
        </p:txBody>
      </p:sp>
      <p:sp>
        <p:nvSpPr>
          <p:cNvPr id="10" name="Пятиугольник 9"/>
          <p:cNvSpPr/>
          <p:nvPr/>
        </p:nvSpPr>
        <p:spPr>
          <a:xfrm flipH="1">
            <a:off x="899592" y="4653136"/>
            <a:ext cx="7452828" cy="504056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</a:t>
            </a:r>
            <a:endParaRPr lang="ru-RU" sz="2000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672" y="4695527"/>
            <a:ext cx="5862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Работа с музыкальными произведениями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506100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zharptica8.ru/wp-content/uploads/2018/03/1%D1%83%D1%83-e15216495742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273" l="0" r="976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454" y="1310705"/>
            <a:ext cx="3275132" cy="438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479128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Проект группы «Сложные дефекты»</a:t>
            </a:r>
            <a:endParaRPr lang="ru-RU" sz="2000" b="1" dirty="0"/>
          </a:p>
          <a:p>
            <a:pPr algn="ctr"/>
            <a:r>
              <a:rPr lang="ru-RU" sz="2000" b="1" dirty="0"/>
              <a:t> «Путешествие радужной птицы»</a:t>
            </a:r>
          </a:p>
        </p:txBody>
      </p:sp>
      <p:sp>
        <p:nvSpPr>
          <p:cNvPr id="5" name="7-конечная звезда 4">
            <a:hlinkClick r:id="rId6" action="ppaction://hlinksldjump"/>
          </p:cNvPr>
          <p:cNvSpPr/>
          <p:nvPr/>
        </p:nvSpPr>
        <p:spPr>
          <a:xfrm>
            <a:off x="611560" y="1187014"/>
            <a:ext cx="2304256" cy="1944216"/>
          </a:xfrm>
          <a:prstGeom prst="star7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Работа с картиной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7-конечная звезда 5">
            <a:hlinkClick r:id="rId7" action="ppaction://hlinksldjump"/>
          </p:cNvPr>
          <p:cNvSpPr/>
          <p:nvPr/>
        </p:nvSpPr>
        <p:spPr>
          <a:xfrm>
            <a:off x="6156176" y="1310705"/>
            <a:ext cx="2304000" cy="1944000"/>
          </a:xfrm>
          <a:prstGeom prst="star7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Работа с вещью</a:t>
            </a:r>
          </a:p>
        </p:txBody>
      </p:sp>
      <p:sp>
        <p:nvSpPr>
          <p:cNvPr id="7" name="7-конечная звезда 6">
            <a:hlinkClick r:id="rId8" action="ppaction://hlinksldjump"/>
          </p:cNvPr>
          <p:cNvSpPr/>
          <p:nvPr/>
        </p:nvSpPr>
        <p:spPr>
          <a:xfrm>
            <a:off x="620994" y="3645024"/>
            <a:ext cx="2304000" cy="1944000"/>
          </a:xfrm>
          <a:prstGeom prst="star7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Работа с </a:t>
            </a:r>
            <a:r>
              <a:rPr lang="ru-RU" sz="1200" b="1" dirty="0" smtClean="0">
                <a:solidFill>
                  <a:schemeClr val="tx1"/>
                </a:solidFill>
              </a:rPr>
              <a:t>литературным </a:t>
            </a:r>
            <a:r>
              <a:rPr lang="ru-RU" sz="1400" b="1" dirty="0" smtClean="0">
                <a:solidFill>
                  <a:schemeClr val="tx1"/>
                </a:solidFill>
              </a:rPr>
              <a:t>словом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9" name="7-конечная звезда 8">
            <a:hlinkClick r:id="rId9" action="ppaction://hlinksldjump"/>
          </p:cNvPr>
          <p:cNvSpPr/>
          <p:nvPr/>
        </p:nvSpPr>
        <p:spPr>
          <a:xfrm>
            <a:off x="6289104" y="3717032"/>
            <a:ext cx="2387352" cy="2085631"/>
          </a:xfrm>
          <a:prstGeom prst="star7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Театралки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218656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2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63906" y="1279584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Работа с картиной</a:t>
            </a:r>
            <a:endParaRPr lang="ru-RU" sz="2000" b="1" dirty="0"/>
          </a:p>
        </p:txBody>
      </p:sp>
      <p:pic>
        <p:nvPicPr>
          <p:cNvPr id="7" name="Рисунок 6" descr="IMG_1390.JPG"/>
          <p:cNvPicPr>
            <a:picLocks noChangeAspect="1"/>
          </p:cNvPicPr>
          <p:nvPr/>
        </p:nvPicPr>
        <p:blipFill rotWithShape="1">
          <a:blip r:embed="rId4" cstate="print"/>
          <a:srcRect t="13104" b="6896"/>
          <a:stretch/>
        </p:blipFill>
        <p:spPr>
          <a:xfrm>
            <a:off x="899592" y="1988840"/>
            <a:ext cx="3456384" cy="3715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915627" y="789282"/>
            <a:ext cx="53578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Исследовательская деятельность</a:t>
            </a:r>
            <a:endParaRPr lang="ru-RU" sz="2200" b="1" dirty="0"/>
          </a:p>
        </p:txBody>
      </p:sp>
      <p:pic>
        <p:nvPicPr>
          <p:cNvPr id="3074" name="Picture 2" descr="C:\Users\Elena\Desktop\методичка\семинар 16 марта\3 слайд\IMG_13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468" y="1988840"/>
            <a:ext cx="3146908" cy="3715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75313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692696"/>
            <a:ext cx="5904656" cy="432048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latin typeface="+mn-lt"/>
              </a:rPr>
              <a:t>Сравнение двух картин</a:t>
            </a:r>
            <a:endParaRPr lang="ru-RU" sz="2200" b="1" dirty="0">
              <a:latin typeface="+mn-lt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00562" y="785794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sz="2000" dirty="0" smtClean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52632" y="1259468"/>
            <a:ext cx="367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Александр Цыганков </a:t>
            </a:r>
            <a:r>
              <a:rPr lang="ru-RU" b="1" dirty="0"/>
              <a:t>«Осень</a:t>
            </a:r>
            <a:r>
              <a:rPr lang="ru-RU" b="1" dirty="0" smtClean="0"/>
              <a:t>» 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932040" y="1259468"/>
            <a:ext cx="331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«Осенний лист»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020272" y="4725144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Работы детей  «Путешествие кленового листочка»</a:t>
            </a:r>
            <a:endParaRPr lang="ru-RU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75" y="1673225"/>
            <a:ext cx="3184663" cy="2350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797" y="1673225"/>
            <a:ext cx="3399153" cy="2350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194945"/>
            <a:ext cx="1483916" cy="2093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339" y="4194945"/>
            <a:ext cx="1438235" cy="2093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519" y="4211709"/>
            <a:ext cx="1495515" cy="207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7715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1745</TotalTime>
  <Words>256</Words>
  <Application>Microsoft Office PowerPoint</Application>
  <PresentationFormat>Экран (4:3)</PresentationFormat>
  <Paragraphs>59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Сравнение двух картин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с картиной</dc:title>
  <dc:creator>№101</dc:creator>
  <cp:lastModifiedBy>Elena</cp:lastModifiedBy>
  <cp:revision>166</cp:revision>
  <dcterms:created xsi:type="dcterms:W3CDTF">2023-02-08T08:01:27Z</dcterms:created>
  <dcterms:modified xsi:type="dcterms:W3CDTF">2024-04-10T22:17:51Z</dcterms:modified>
</cp:coreProperties>
</file>