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9" r:id="rId2"/>
    <p:sldId id="316" r:id="rId3"/>
    <p:sldId id="301" r:id="rId4"/>
    <p:sldId id="271" r:id="rId5"/>
    <p:sldId id="320" r:id="rId6"/>
    <p:sldId id="321" r:id="rId7"/>
    <p:sldId id="345" r:id="rId8"/>
    <p:sldId id="344" r:id="rId9"/>
    <p:sldId id="322" r:id="rId10"/>
    <p:sldId id="330" r:id="rId11"/>
    <p:sldId id="340" r:id="rId12"/>
    <p:sldId id="341" r:id="rId13"/>
    <p:sldId id="342" r:id="rId14"/>
    <p:sldId id="339" r:id="rId15"/>
    <p:sldId id="331" r:id="rId16"/>
    <p:sldId id="333" r:id="rId17"/>
    <p:sldId id="348" r:id="rId18"/>
    <p:sldId id="334" r:id="rId19"/>
    <p:sldId id="33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9F"/>
    <a:srgbClr val="C0E399"/>
    <a:srgbClr val="FFDA65"/>
    <a:srgbClr val="88A9D2"/>
    <a:srgbClr val="FF5B5B"/>
    <a:srgbClr val="009900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6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797B9-CC57-4786-AAB7-5C486833C37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524F-85F0-4DF5-AF9C-C898DC2200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3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Егор Зайцев «Рождественская</a:t>
            </a:r>
            <a:r>
              <a:rPr lang="ru-RU" baseline="0" dirty="0" smtClean="0"/>
              <a:t> ёлка» 1996г.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524F-85F0-4DF5-AF9C-C898DC2200C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5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5E88-C8CF-4433-9505-F832E41B0C3E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4.wdp"/><Relationship Id="rId10" Type="http://schemas.openxmlformats.org/officeDocument/2006/relationships/image" Target="../media/image31.jp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1.wdp"/><Relationship Id="rId7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8.jpeg"/><Relationship Id="rId10" Type="http://schemas.openxmlformats.org/officeDocument/2006/relationships/image" Target="../media/image51.jpg"/><Relationship Id="rId4" Type="http://schemas.openxmlformats.org/officeDocument/2006/relationships/image" Target="../media/image47.jp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2910" y="2132856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Потенциал арт-педагогики</a:t>
            </a:r>
          </a:p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духовно-нравственном воспитании личности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дошкольников с ОВЗ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093" y="260648"/>
            <a:ext cx="8157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сад № 101 компенсирующего вида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Фрунзенского района Санкт-Петербурга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254" y="61653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433" y="116632"/>
            <a:ext cx="2883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МЛАДШИЙ ВОЗРАСТ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2708" r="13334" b="27083"/>
          <a:stretch/>
        </p:blipFill>
        <p:spPr bwMode="auto">
          <a:xfrm>
            <a:off x="737613" y="692696"/>
            <a:ext cx="2963044" cy="219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887302"/>
            <a:ext cx="347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Иллюстрация к сказке «Три медведя»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user\Downloads\1000045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67143"/>
            <a:ext cx="2335087" cy="311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7087" r="42604" b="44561"/>
          <a:stretch/>
        </p:blipFill>
        <p:spPr>
          <a:xfrm>
            <a:off x="4139952" y="3471360"/>
            <a:ext cx="4104456" cy="305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93" y="692696"/>
            <a:ext cx="1794471" cy="239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61044"/>
            <a:ext cx="1805937" cy="240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871522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0433" y="116632"/>
            <a:ext cx="2695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СРЕДНИЙ ВОЗРАСТ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1977684" cy="26369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3329608"/>
            <a:ext cx="3173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Савушкин С. 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«Зайка обиделся»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1" t="12639" r="6852" b="50000"/>
          <a:stretch/>
        </p:blipFill>
        <p:spPr>
          <a:xfrm>
            <a:off x="3353331" y="956973"/>
            <a:ext cx="3018870" cy="2395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20278"/>
            <a:ext cx="1851670" cy="246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8" b="9791"/>
          <a:stretch/>
        </p:blipFill>
        <p:spPr>
          <a:xfrm>
            <a:off x="842973" y="3933056"/>
            <a:ext cx="3024336" cy="269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 b="19409"/>
          <a:stretch/>
        </p:blipFill>
        <p:spPr>
          <a:xfrm>
            <a:off x="4572000" y="3933056"/>
            <a:ext cx="328285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474996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64" y="140826"/>
            <a:ext cx="2776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СТАРШИЙ ВОЗРАСТ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46633"/>
            <a:ext cx="1858517" cy="247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4248" y="836711"/>
            <a:ext cx="1858518" cy="247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25684"/>
            <a:ext cx="2016224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2" y="4025684"/>
            <a:ext cx="2016225" cy="268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025684"/>
            <a:ext cx="2016225" cy="268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510079"/>
            <a:ext cx="2313429" cy="309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7583" y="3573016"/>
            <a:ext cx="3043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Саврасов  А.К. «Хижина в лесу»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7649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0351" y="188640"/>
            <a:ext cx="4323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ПОДГОТОВИТЕЛЬНАЯ ГРУППА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russkay-literatura.net/images/literatura/kormushku-dlya-ptic-Krylatyj-budilnik-Chaplin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 bwMode="auto">
          <a:xfrm>
            <a:off x="323528" y="738622"/>
            <a:ext cx="3528392" cy="266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3429000"/>
            <a:ext cx="4104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Иллюстрация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произведению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Чаплиной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«Крылатый будильник»</a:t>
            </a:r>
          </a:p>
        </p:txBody>
      </p:sp>
      <p:pic>
        <p:nvPicPr>
          <p:cNvPr id="6" name="Рисунок 5" descr="C:\Users\user\Downloads\IMG202412171509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t="25478" r="1925" b="-114"/>
          <a:stretch/>
        </p:blipFill>
        <p:spPr bwMode="auto">
          <a:xfrm>
            <a:off x="683568" y="4365104"/>
            <a:ext cx="3298827" cy="227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0101" r="2812" b="6528"/>
          <a:stretch/>
        </p:blipFill>
        <p:spPr>
          <a:xfrm>
            <a:off x="4582269" y="3779722"/>
            <a:ext cx="4182258" cy="281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 r="4479"/>
          <a:stretch/>
        </p:blipFill>
        <p:spPr>
          <a:xfrm>
            <a:off x="4582269" y="798284"/>
            <a:ext cx="4182258" cy="258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613439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3" y="764704"/>
            <a:ext cx="3421256" cy="257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696" y="3356992"/>
            <a:ext cx="3493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Юрий Панцырев «Нянькины пироги»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0351" y="188640"/>
            <a:ext cx="4519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ГРУППА «СЛОЖНЫЕ ДЕФЕКТЫ»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866016"/>
            <a:ext cx="3417311" cy="2562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15417" r="30833"/>
          <a:stretch/>
        </p:blipFill>
        <p:spPr>
          <a:xfrm>
            <a:off x="467544" y="3861048"/>
            <a:ext cx="2592288" cy="277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r="20729" b="28889"/>
          <a:stretch/>
        </p:blipFill>
        <p:spPr>
          <a:xfrm>
            <a:off x="6242828" y="3861048"/>
            <a:ext cx="2502094" cy="2696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" r="5529" b="15697"/>
          <a:stretch/>
        </p:blipFill>
        <p:spPr>
          <a:xfrm>
            <a:off x="3481012" y="3861048"/>
            <a:ext cx="2377861" cy="275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762573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0351" y="188640"/>
            <a:ext cx="4519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ГРУППА «СЛОЖНЫЕ ДЕФЕКТЫ»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7" y="692696"/>
            <a:ext cx="3427585" cy="269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84" y="836712"/>
            <a:ext cx="1755532" cy="234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16" y="836712"/>
            <a:ext cx="1755532" cy="234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6982" y="3492187"/>
            <a:ext cx="2645208" cy="352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b="18611"/>
          <a:stretch/>
        </p:blipFill>
        <p:spPr>
          <a:xfrm>
            <a:off x="4367606" y="3593726"/>
            <a:ext cx="4236842" cy="307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20027" y="3429000"/>
            <a:ext cx="342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Спирос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«После дождя»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53516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0351" y="188640"/>
            <a:ext cx="4519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ГРУППА «СЛОЖНЫЕ ДЕФЕКТЫ»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0" y="864096"/>
            <a:ext cx="1923678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8" y="1052736"/>
            <a:ext cx="2987824" cy="224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40" y="682558"/>
            <a:ext cx="2069282" cy="275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/>
          <a:stretch/>
        </p:blipFill>
        <p:spPr>
          <a:xfrm>
            <a:off x="947557" y="3573016"/>
            <a:ext cx="7080828" cy="315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7795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03654" y="4305870"/>
            <a:ext cx="2204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ТВОРИ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7840696">
            <a:off x="1608931" y="2675923"/>
            <a:ext cx="3421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42742"/>
              </a:avLst>
            </a:prstTxWarp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ИССЛЕДУЙ</a:t>
            </a:r>
            <a:endParaRPr lang="ru-RU" sz="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3807102">
            <a:off x="3749729" y="2768136"/>
            <a:ext cx="3525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86515"/>
              </a:avLst>
            </a:prstTxWarp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ПОЗНАВАЙ</a:t>
            </a:r>
            <a:endParaRPr lang="ru-RU" sz="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81" y="2398756"/>
            <a:ext cx="2604747" cy="22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56391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6" y="-15628"/>
            <a:ext cx="9164836" cy="68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1714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836712"/>
            <a:ext cx="99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Картина</a:t>
            </a:r>
            <a:endParaRPr lang="ru-RU" dirty="0"/>
          </a:p>
        </p:txBody>
      </p:sp>
      <p:pic>
        <p:nvPicPr>
          <p:cNvPr id="3" name="Picture 2" descr="C:\Users\Elena\Desktop\Егор Зайцев Рождественнская ел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6840760" cy="65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573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8" name="Picture 4" descr="https://bogatyr.club/uploads/posts/2023-03/thumbs/1678863360_bogatyr-club-p-severnoe-siyanie-abstraktsiya-foni-vkontak-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5048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994" y="142852"/>
            <a:ext cx="5917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Группы НОДА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 нарушениями опорно-двигательного аппарата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2" r="18286"/>
          <a:stretch/>
        </p:blipFill>
        <p:spPr>
          <a:xfrm>
            <a:off x="3707904" y="1340768"/>
            <a:ext cx="2442895" cy="357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ownloads\IMG-20250115-WA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682340" cy="35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-20250115-WA00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t="9552"/>
          <a:stretch/>
        </p:blipFill>
        <p:spPr bwMode="auto">
          <a:xfrm>
            <a:off x="6588224" y="1340767"/>
            <a:ext cx="2350131" cy="35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583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471" y="142852"/>
            <a:ext cx="6868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Групп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«Сложные дефекты» - 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разновозрастные дети с разными формами заболеваний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697.jpg"/>
          <p:cNvPicPr>
            <a:picLocks noChangeAspect="1"/>
          </p:cNvPicPr>
          <p:nvPr/>
        </p:nvPicPr>
        <p:blipFill rotWithShape="1">
          <a:blip r:embed="rId4" cstate="print"/>
          <a:srcRect l="7777" t="11827"/>
          <a:stretch/>
        </p:blipFill>
        <p:spPr>
          <a:xfrm>
            <a:off x="3646782" y="1048389"/>
            <a:ext cx="2049169" cy="293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7692" r="28149" b="17222"/>
          <a:stretch/>
        </p:blipFill>
        <p:spPr>
          <a:xfrm>
            <a:off x="6228184" y="1109613"/>
            <a:ext cx="1728192" cy="29384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r="9445" b="9584"/>
          <a:stretch/>
        </p:blipFill>
        <p:spPr>
          <a:xfrm>
            <a:off x="1115616" y="963355"/>
            <a:ext cx="1800200" cy="3108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13958"/>
          <a:stretch/>
        </p:blipFill>
        <p:spPr>
          <a:xfrm>
            <a:off x="971599" y="4221088"/>
            <a:ext cx="4004491" cy="248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0167" r="18305" b="36788"/>
          <a:stretch/>
        </p:blipFill>
        <p:spPr>
          <a:xfrm>
            <a:off x="5765471" y="4202078"/>
            <a:ext cx="2190905" cy="250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200834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Семинар «Потенциал арт-практик в </a:t>
            </a:r>
            <a:r>
              <a:rPr lang="ru-RU" sz="2000" dirty="0"/>
              <a:t>коррекционно-развивающей работе </a:t>
            </a:r>
          </a:p>
          <a:p>
            <a:pPr algn="ctr"/>
            <a:r>
              <a:rPr lang="ru-RU" sz="2000" dirty="0"/>
              <a:t>с дошкольниками с </a:t>
            </a:r>
            <a:r>
              <a:rPr lang="ru-RU" sz="2000" dirty="0" smtClean="0"/>
              <a:t>ОВЗ . Школа добрых волшебников» в 2023 году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980728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19" y="980728"/>
            <a:ext cx="364840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6" y="3915055"/>
            <a:ext cx="3576396" cy="268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88432"/>
            <a:ext cx="370790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7512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2459504"/>
            <a:ext cx="3663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Потенциал арт-педагогики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духовно-нравственном воспитании личности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дошкольников с ОВЗ 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0370"/>
            <a:ext cx="1966845" cy="247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49" y="260648"/>
            <a:ext cx="3035085" cy="205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27" y="3488191"/>
            <a:ext cx="2785869" cy="2245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.culture.ru/c/6199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2" y="3573016"/>
            <a:ext cx="2598788" cy="2176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"/>
          <a:stretch/>
        </p:blipFill>
        <p:spPr bwMode="auto">
          <a:xfrm>
            <a:off x="6730805" y="591741"/>
            <a:ext cx="1801635" cy="2549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582" y="4667858"/>
            <a:ext cx="3156452" cy="200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4512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620688"/>
            <a:ext cx="792088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проекта: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методические рекомендации для повышения эффективности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воспитательной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работы с дошкольниками с ОВЗ средствами арт-педагогики. </a:t>
            </a:r>
          </a:p>
        </p:txBody>
      </p:sp>
      <p:pic>
        <p:nvPicPr>
          <p:cNvPr id="1026" name="Picture 2" descr="https://kulturarb.ru/images/uploads/uchebmet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41443"/>
            <a:ext cx="3960440" cy="29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93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736" y="632882"/>
            <a:ext cx="4919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Направления работы</a:t>
            </a:r>
          </a:p>
        </p:txBody>
      </p:sp>
      <p:sp>
        <p:nvSpPr>
          <p:cNvPr id="4" name="Пятиугольник 3"/>
          <p:cNvSpPr/>
          <p:nvPr/>
        </p:nvSpPr>
        <p:spPr>
          <a:xfrm flipH="1">
            <a:off x="791580" y="1772816"/>
            <a:ext cx="7560840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827584" y="2564904"/>
            <a:ext cx="7488832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844824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с картиной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596842"/>
            <a:ext cx="23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вещью</a:t>
            </a:r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755576" y="3395530"/>
            <a:ext cx="7560840" cy="75354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356992"/>
            <a:ext cx="49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иллюстрацией в контексте </a:t>
            </a:r>
          </a:p>
          <a:p>
            <a:r>
              <a:rPr lang="ru-RU" sz="2400" b="1" dirty="0" smtClean="0"/>
              <a:t>литературного произведения</a:t>
            </a:r>
            <a:endParaRPr lang="ru-RU" sz="2400" b="1" dirty="0"/>
          </a:p>
        </p:txBody>
      </p:sp>
      <p:sp>
        <p:nvSpPr>
          <p:cNvPr id="10" name="Пятиугольник 9"/>
          <p:cNvSpPr/>
          <p:nvPr/>
        </p:nvSpPr>
        <p:spPr>
          <a:xfrm flipH="1">
            <a:off x="899592" y="4509120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541058"/>
            <a:ext cx="5862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музыкальными произведениями</a:t>
            </a:r>
            <a:endParaRPr lang="ru-RU" sz="2400" b="1" dirty="0"/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928938" y="5445224"/>
            <a:ext cx="7452828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0749" y="5445224"/>
            <a:ext cx="361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в городской среде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10863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562"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8313" y="404664"/>
            <a:ext cx="4927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Принципы арт-практики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916832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Обращение к личностному опыту ребенка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80112" y="1937420"/>
            <a:ext cx="3125603" cy="17281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Погружение в культурный контекст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27784" y="3933056"/>
            <a:ext cx="3888432" cy="2016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Освоение определенных знаний, умений и навыков в процессе художественной деятельности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737074">
            <a:off x="2915829" y="1042438"/>
            <a:ext cx="250773" cy="813655"/>
          </a:xfrm>
          <a:prstGeom prst="downArrow">
            <a:avLst>
              <a:gd name="adj1" fmla="val 50000"/>
              <a:gd name="adj2" fmla="val 809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895213">
            <a:off x="6009020" y="1057802"/>
            <a:ext cx="259819" cy="782924"/>
          </a:xfrm>
          <a:prstGeom prst="downArrow">
            <a:avLst>
              <a:gd name="adj1" fmla="val 50000"/>
              <a:gd name="adj2" fmla="val 80484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609259" y="2621546"/>
            <a:ext cx="250773" cy="813655"/>
          </a:xfrm>
          <a:prstGeom prst="downArrow">
            <a:avLst>
              <a:gd name="adj1" fmla="val 50000"/>
              <a:gd name="adj2" fmla="val 80973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31505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3053</TotalTime>
  <Words>221</Words>
  <Application>Microsoft Office PowerPoint</Application>
  <PresentationFormat>Экран (4:3)</PresentationFormat>
  <Paragraphs>55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картиной</dc:title>
  <dc:creator>№101</dc:creator>
  <cp:lastModifiedBy>user</cp:lastModifiedBy>
  <cp:revision>176</cp:revision>
  <dcterms:created xsi:type="dcterms:W3CDTF">2023-02-08T08:01:27Z</dcterms:created>
  <dcterms:modified xsi:type="dcterms:W3CDTF">2025-01-20T10:38:36Z</dcterms:modified>
</cp:coreProperties>
</file>