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8790-BC3B-4B30-9ABF-C042B7A3FD2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6FC1-C43C-4D26-891C-36765C73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65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8790-BC3B-4B30-9ABF-C042B7A3FD2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6FC1-C43C-4D26-891C-36765C73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5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8790-BC3B-4B30-9ABF-C042B7A3FD2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6FC1-C43C-4D26-891C-36765C73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53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8790-BC3B-4B30-9ABF-C042B7A3FD2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6FC1-C43C-4D26-891C-36765C73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6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8790-BC3B-4B30-9ABF-C042B7A3FD2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6FC1-C43C-4D26-891C-36765C73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8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8790-BC3B-4B30-9ABF-C042B7A3FD2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6FC1-C43C-4D26-891C-36765C73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3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8790-BC3B-4B30-9ABF-C042B7A3FD2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6FC1-C43C-4D26-891C-36765C73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34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8790-BC3B-4B30-9ABF-C042B7A3FD2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6FC1-C43C-4D26-891C-36765C73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7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8790-BC3B-4B30-9ABF-C042B7A3FD2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6FC1-C43C-4D26-891C-36765C73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9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8790-BC3B-4B30-9ABF-C042B7A3FD2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6FC1-C43C-4D26-891C-36765C73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1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8790-BC3B-4B30-9ABF-C042B7A3FD2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6FC1-C43C-4D26-891C-36765C73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8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28790-BC3B-4B30-9ABF-C042B7A3FD2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6FC1-C43C-4D26-891C-36765C73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41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5256584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Зимнее окно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7088832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Презентация подготовлена Сванидзе Е.В., учителем-дефектологом ГБДОУ № 101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81" y="692696"/>
            <a:ext cx="288596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7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3862"/>
            <a:ext cx="76200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9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53" y="260648"/>
            <a:ext cx="4540437" cy="63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8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995362"/>
            <a:ext cx="66579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4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609600"/>
            <a:ext cx="71437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8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685800"/>
            <a:ext cx="61150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6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6768752" cy="549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863" y="116632"/>
            <a:ext cx="4942401" cy="660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8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87" y="571500"/>
            <a:ext cx="44672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74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Зимнее окно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Зимнее окно</dc:title>
  <dc:creator>Elena</dc:creator>
  <cp:lastModifiedBy>Elena</cp:lastModifiedBy>
  <cp:revision>2</cp:revision>
  <dcterms:created xsi:type="dcterms:W3CDTF">2017-12-04T09:16:04Z</dcterms:created>
  <dcterms:modified xsi:type="dcterms:W3CDTF">2021-01-24T08:34:58Z</dcterms:modified>
</cp:coreProperties>
</file>