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3" r:id="rId3"/>
    <p:sldId id="264" r:id="rId4"/>
    <p:sldId id="267" r:id="rId5"/>
    <p:sldId id="268" r:id="rId6"/>
    <p:sldId id="266" r:id="rId7"/>
    <p:sldId id="270" r:id="rId8"/>
    <p:sldId id="269" r:id="rId9"/>
    <p:sldId id="271" r:id="rId10"/>
    <p:sldId id="272" r:id="rId11"/>
    <p:sldId id="273" r:id="rId12"/>
    <p:sldId id="274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0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2643206"/>
          </a:xfrm>
        </p:spPr>
        <p:txBody>
          <a:bodyPr>
            <a:normAutofit/>
          </a:bodyPr>
          <a:lstStyle/>
          <a:p>
            <a:r>
              <a:rPr lang="ru-RU" sz="8800" b="1" dirty="0" smtClean="0">
                <a:solidFill>
                  <a:srgbClr val="C00000"/>
                </a:solidFill>
              </a:rPr>
              <a:t>История колеса</a:t>
            </a:r>
            <a:endParaRPr lang="ru-RU" sz="88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73561"/>
            <a:ext cx="638232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4725144"/>
            <a:ext cx="8532440" cy="143827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На современных автомобилях используются бескамерные шины. Воздух в них накачивается в пространство между покрышкой и колесным диском. Бескамерные шины более удобны и надежны в эксплуатации.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" b="991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656"/>
            <a:ext cx="432048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470" y="404664"/>
            <a:ext cx="6993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Какие бывают колеса?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3"/>
            <a:ext cx="2736304" cy="166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83491"/>
            <a:ext cx="2304256" cy="165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23" y="3487557"/>
            <a:ext cx="1371562" cy="23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84783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2315338" cy="231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633" y="3421081"/>
            <a:ext cx="2356799" cy="235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861048"/>
            <a:ext cx="4229045" cy="282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5534"/>
            <a:ext cx="421510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0" y="495534"/>
            <a:ext cx="3114861" cy="305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82542"/>
            <a:ext cx="4265661" cy="319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47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7098" y="404665"/>
            <a:ext cx="8229600" cy="28083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/>
              <a:t>Известно, что первые колеса были сделаны в Месопотамии (современный Ирак) </a:t>
            </a:r>
            <a:r>
              <a:rPr lang="ru-RU" sz="3600" b="1" u="sng" dirty="0" smtClean="0">
                <a:solidFill>
                  <a:srgbClr val="FF0000"/>
                </a:solidFill>
              </a:rPr>
              <a:t>в 8500 - 8000 годах до нашей эры</a:t>
            </a:r>
            <a:r>
              <a:rPr lang="ru-RU" sz="3600" dirty="0" smtClean="0"/>
              <a:t>.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6912"/>
            <a:ext cx="5745088" cy="380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Они были двух видов: гончарный круг и колесо для телеги. </a:t>
            </a:r>
            <a:endParaRPr lang="ru-RU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 t="4323" r="4673" b="16436"/>
          <a:stretch/>
        </p:blipFill>
        <p:spPr bwMode="auto">
          <a:xfrm>
            <a:off x="323528" y="2380017"/>
            <a:ext cx="4051419" cy="383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63" y="2420887"/>
            <a:ext cx="4457060" cy="379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969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2000 году до н.э. конструкция колеса совершенствуется: появляются спицы, ступицы и гнутый обод.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4746104" cy="474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573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Позднее, в 1-м тысячелетии до н.э. кельтами для увеличения прочности колёс своих колесниц стали применять металлический обод, который затем в транспортных машинах был заменен резиновыми шинами для амортизации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79434"/>
            <a:ext cx="5868144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93992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Изображения </a:t>
            </a:r>
            <a:r>
              <a:rPr lang="ru-RU" sz="3200" b="1" dirty="0" smtClean="0"/>
              <a:t>колесницы </a:t>
            </a:r>
            <a:r>
              <a:rPr lang="ru-RU" sz="3200" b="1" dirty="0" smtClean="0"/>
              <a:t>3000 г. до н.э. найдены в Междуречье в шумерском городе Урук.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7" y="1772816"/>
            <a:ext cx="78105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74639"/>
            <a:ext cx="7762056" cy="200223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Лишь 2000 лет назад изобрели переднюю управляемую ось, с помощью которой экипаж мог поворачивать влево и вправо. </a:t>
            </a:r>
            <a:r>
              <a:rPr lang="ru-RU" sz="2800" u="sng" dirty="0" smtClean="0">
                <a:solidFill>
                  <a:srgbClr val="FF0000"/>
                </a:solidFill>
              </a:rPr>
              <a:t/>
            </a:r>
            <a:br>
              <a:rPr lang="ru-RU" sz="2800" u="sng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1721"/>
            <a:ext cx="5237312" cy="434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593428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Первыми экипажами были крестьянские телеги, военные колесницы, царские катафалки и священные телеги богов.</a:t>
            </a:r>
            <a:br>
              <a:rPr lang="ru-RU" sz="2400" b="1" dirty="0" smtClean="0"/>
            </a:br>
            <a:r>
              <a:rPr lang="ru-RU" sz="2400" b="1" dirty="0" smtClean="0"/>
              <a:t>Ранние повозки и колесницы были 2-х или 4-х колёсными. Передняя и задняя оси крепились к корпусу, оси не могли двигаться, экипаж не мог делать крутых поворотов.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28" y="3212977"/>
            <a:ext cx="4464496" cy="29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4345024" cy="29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4653136"/>
            <a:ext cx="8244408" cy="5667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Колесо современного автомобиля состоит из двух основных компонентов: резиновой шины и металлического диска, на который она надевается.</a:t>
            </a:r>
            <a:endParaRPr lang="ru-RU" sz="31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500042"/>
            <a:ext cx="6643734" cy="3643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169</Words>
  <Application>Microsoft Office PowerPoint</Application>
  <PresentationFormat>Экран (4:3)</PresentationFormat>
  <Paragraphs>11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История колеса</vt:lpstr>
      <vt:lpstr>Презентация PowerPoint</vt:lpstr>
      <vt:lpstr>Они были двух видов: гончарный круг и колесо для телеги. </vt:lpstr>
      <vt:lpstr>В 2000 году до н.э. конструкция колеса совершенствуется: появляются спицы, ступицы и гнутый обод.</vt:lpstr>
      <vt:lpstr>Позднее, в 1-м тысячелетии до н.э. кельтами для увеличения прочности колёс своих колесниц стали применять металлический обод, который затем в транспортных машинах был заменен резиновыми шинами для амортизации.</vt:lpstr>
      <vt:lpstr>Изображения колесницы 3000 г. до н.э. найдены в Междуречье в шумерском городе Урук. </vt:lpstr>
      <vt:lpstr>Лишь 2000 лет назад изобрели переднюю управляемую ось, с помощью которой экипаж мог поворачивать влево и вправо.  </vt:lpstr>
      <vt:lpstr>Первыми экипажами были крестьянские телеги, военные колесницы, царские катафалки и священные телеги богов. Ранние повозки и колесницы были 2-х или 4-х колёсными. Передняя и задняя оси крепились к корпусу, оси не могли двигаться, экипаж не мог делать крутых поворотов.</vt:lpstr>
      <vt:lpstr>  Колесо современного автомобиля состоит из двух основных компонентов: резиновой шины и металлического диска, на который она надевается.</vt:lpstr>
      <vt:lpstr>На современных автомобилях используются бескамерные шины. Воздух в них накачивается в пространство между покрышкой и колесным диском. Бескамерные шины более удобны и надежны в эксплуатации.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Сенатский указ от 9 марта 1730 г. "О нескорой и осторожной езде на лошадях по улицам, и о задержании в Полиции тех, которые будут давить лошадьми и бить проходящих кнутьями"</dc:title>
  <dc:creator>DNS</dc:creator>
  <cp:lastModifiedBy>Elena</cp:lastModifiedBy>
  <cp:revision>60</cp:revision>
  <dcterms:created xsi:type="dcterms:W3CDTF">2012-04-19T10:42:20Z</dcterms:created>
  <dcterms:modified xsi:type="dcterms:W3CDTF">2020-02-14T05:07:33Z</dcterms:modified>
</cp:coreProperties>
</file>