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76" r:id="rId4"/>
    <p:sldId id="277" r:id="rId5"/>
    <p:sldId id="257" r:id="rId6"/>
    <p:sldId id="278" r:id="rId7"/>
    <p:sldId id="264" r:id="rId8"/>
    <p:sldId id="265" r:id="rId9"/>
    <p:sldId id="262" r:id="rId10"/>
    <p:sldId id="279" r:id="rId11"/>
    <p:sldId id="263" r:id="rId12"/>
    <p:sldId id="258" r:id="rId13"/>
    <p:sldId id="259" r:id="rId14"/>
    <p:sldId id="272" r:id="rId15"/>
    <p:sldId id="270" r:id="rId16"/>
    <p:sldId id="268" r:id="rId17"/>
    <p:sldId id="271" r:id="rId18"/>
    <p:sldId id="269" r:id="rId19"/>
    <p:sldId id="273" r:id="rId20"/>
    <p:sldId id="275" r:id="rId21"/>
    <p:sldId id="267" r:id="rId22"/>
    <p:sldId id="26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6C7B2-9865-4AD0-BCB8-C68472F9681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89A5B-6265-45D2-A605-0BF86610C7F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7224" y="332656"/>
            <a:ext cx="78202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История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Новогодней открытки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5907">
            <a:off x="395536" y="2802755"/>
            <a:ext cx="3581983" cy="240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bronk.club/uploads/posts/2022-06/1655806350_46-bronk-club-p-otkritka-novii-god-1950-krasivo-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756" y="4437112"/>
            <a:ext cx="3329025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almode.ru/uploads/posts/2021-12/1639085671_23-almode-ru-p-otkritka-v-novii-god-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647">
            <a:off x="5295813" y="2519914"/>
            <a:ext cx="358639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открытках начали изображать кремлевские куранты и радостные семьи, встречающие Новый год на Красной площади.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9" y="764704"/>
            <a:ext cx="4151313" cy="578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74229"/>
            <a:ext cx="4322763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1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Медвежата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зайчики, Снегурочки – герои открыток, нарисованных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Каневским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Зарубиным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сих пор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популярны .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noviy-god-73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155088" cy="2978879"/>
          </a:xfrm>
          <a:prstGeom prst="rect">
            <a:avLst/>
          </a:prstGeom>
          <a:noFill/>
        </p:spPr>
      </p:pic>
      <p:pic>
        <p:nvPicPr>
          <p:cNvPr id="5" name="Рисунок 4" descr="0_20894_d3a209b2_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4008" y="1005441"/>
            <a:ext cx="4397628" cy="2978879"/>
          </a:xfrm>
          <a:prstGeom prst="rect">
            <a:avLst/>
          </a:prstGeom>
        </p:spPr>
      </p:pic>
      <p:pic>
        <p:nvPicPr>
          <p:cNvPr id="8194" name="Picture 2" descr="https://papik.pro/uploads/posts/2021-10/1634706007_8-papik-pro-p-otkritki-zarubina-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61048"/>
            <a:ext cx="40407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3999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285728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Открытки из 80-90-ых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80-ые годы рисованную открытку вытесняет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фотооткрытка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 большинстве открыток того времени – натюрморты с еловыми лапами, блестящими шарами, серпантином 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горящими свечками, зимние пейзажи.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vetki_shishki_sh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988840"/>
            <a:ext cx="4429156" cy="3169616"/>
          </a:xfrm>
          <a:prstGeom prst="rect">
            <a:avLst/>
          </a:prstGeom>
          <a:noFill/>
        </p:spPr>
      </p:pic>
      <p:pic>
        <p:nvPicPr>
          <p:cNvPr id="4102" name="Picture 6" descr="http://yaroslavl-room.ru/uploads/yaroslavl/2015/12/af1211bd1c55a37221f770b0ec19b92d_full-376x5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1085" y="1733072"/>
            <a:ext cx="3013773" cy="4288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4348" y="285728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современных магазинах можно найти самые разные новогодние и рождественские открытки. Все они великолепно оформлены, уже написаны добрые пожелания.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Попробуйте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воссоздать традицию и отправьте открытку по почте тому, кто вам дорог.</a:t>
            </a:r>
          </a:p>
        </p:txBody>
      </p:sp>
      <p:pic>
        <p:nvPicPr>
          <p:cNvPr id="3074" name="Picture 2" descr="http://live4fun.ru/data/old_pictures/s3img_13079322_1162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46848"/>
            <a:ext cx="3357586" cy="3364301"/>
          </a:xfrm>
          <a:prstGeom prst="rect">
            <a:avLst/>
          </a:prstGeom>
          <a:noFill/>
        </p:spPr>
      </p:pic>
      <p:pic>
        <p:nvPicPr>
          <p:cNvPr id="3076" name="Picture 4" descr="http://nov-god-2011.ru/Kartinki2017/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959" y="1746848"/>
            <a:ext cx="4710021" cy="3364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pic>
        <p:nvPicPr>
          <p:cNvPr id="3" name="Рисунок 2" descr="image_30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57190"/>
            <a:ext cx="3594350" cy="5715016"/>
          </a:xfrm>
          <a:prstGeom prst="rect">
            <a:avLst/>
          </a:prstGeom>
        </p:spPr>
      </p:pic>
      <p:pic>
        <p:nvPicPr>
          <p:cNvPr id="5" name="Рисунок 4" descr="1321992351_1-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57166"/>
            <a:ext cx="3735320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pic>
        <p:nvPicPr>
          <p:cNvPr id="3" name="Рисунок 2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214290"/>
            <a:ext cx="4962193" cy="3071834"/>
          </a:xfrm>
          <a:prstGeom prst="rect">
            <a:avLst/>
          </a:prstGeom>
        </p:spPr>
      </p:pic>
      <p:pic>
        <p:nvPicPr>
          <p:cNvPr id="5" name="Рисунок 4" descr="0_1fb27_2adaf006_X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282" y="857232"/>
            <a:ext cx="3571900" cy="4721807"/>
          </a:xfrm>
          <a:prstGeom prst="rect">
            <a:avLst/>
          </a:prstGeom>
        </p:spPr>
      </p:pic>
      <p:pic>
        <p:nvPicPr>
          <p:cNvPr id="7" name="Рисунок 6" descr="8e21b816c31f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58" y="3571876"/>
            <a:ext cx="4877855" cy="3118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pic>
        <p:nvPicPr>
          <p:cNvPr id="3" name="Рисунок 2" descr="356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8" y="157456"/>
            <a:ext cx="4572032" cy="3271543"/>
          </a:xfrm>
          <a:prstGeom prst="rect">
            <a:avLst/>
          </a:prstGeom>
        </p:spPr>
      </p:pic>
      <p:pic>
        <p:nvPicPr>
          <p:cNvPr id="5" name="Рисунок 4" descr="09348f4b8aaa7c31d1793f764fcae7d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980728"/>
            <a:ext cx="3401431" cy="4714908"/>
          </a:xfrm>
          <a:prstGeom prst="rect">
            <a:avLst/>
          </a:prstGeom>
        </p:spPr>
      </p:pic>
      <p:pic>
        <p:nvPicPr>
          <p:cNvPr id="6" name="Рисунок 5" descr="1293534608_sqq2querf_8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544" y="3583643"/>
            <a:ext cx="4479764" cy="3071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1"/>
          </a:xfrm>
          <a:prstGeom prst="rect">
            <a:avLst/>
          </a:prstGeom>
        </p:spPr>
      </p:pic>
      <p:pic>
        <p:nvPicPr>
          <p:cNvPr id="3" name="Рисунок 2" descr="images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0"/>
            <a:ext cx="4541415" cy="3214710"/>
          </a:xfrm>
          <a:prstGeom prst="rect">
            <a:avLst/>
          </a:prstGeom>
        </p:spPr>
      </p:pic>
      <p:pic>
        <p:nvPicPr>
          <p:cNvPr id="5" name="Рисунок 4" descr="t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7790"/>
            <a:ext cx="4500562" cy="3164458"/>
          </a:xfrm>
          <a:prstGeom prst="rect">
            <a:avLst/>
          </a:prstGeom>
        </p:spPr>
      </p:pic>
      <p:pic>
        <p:nvPicPr>
          <p:cNvPr id="6" name="Рисунок 5" descr="view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086" y="3500438"/>
            <a:ext cx="4310914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pic>
        <p:nvPicPr>
          <p:cNvPr id="3" name="Рисунок 2" descr="28cfb5dc4437e05765169fb4cd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147" y="548680"/>
            <a:ext cx="4289005" cy="5579193"/>
          </a:xfrm>
          <a:prstGeom prst="rect">
            <a:avLst/>
          </a:prstGeom>
        </p:spPr>
      </p:pic>
      <p:pic>
        <p:nvPicPr>
          <p:cNvPr id="5" name="Рисунок 4" descr="357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48680"/>
            <a:ext cx="3929090" cy="5612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pic>
        <p:nvPicPr>
          <p:cNvPr id="3" name="Рисунок 2" descr="02_otkrit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64334"/>
            <a:ext cx="4289499" cy="5929330"/>
          </a:xfrm>
          <a:prstGeom prst="rect">
            <a:avLst/>
          </a:prstGeom>
        </p:spPr>
      </p:pic>
      <p:pic>
        <p:nvPicPr>
          <p:cNvPr id="5" name="Рисунок 4" descr="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535748"/>
            <a:ext cx="4160672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Маленьким, но очень важным элементом любого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праздника является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поздравительная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открытка.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Именно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новогодних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поздравительных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открыток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начинается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новогодний праздник,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придают ему атмосферу торжества и ощущение сказки и чуда.</a:t>
            </a:r>
          </a:p>
        </p:txBody>
      </p:sp>
      <p:pic>
        <p:nvPicPr>
          <p:cNvPr id="6" name="Рисунок 5" descr="45D24A3C-5BC2-4BEF-8EAD-17883D4B5506_mw1024_s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6580" y="3933056"/>
            <a:ext cx="4065981" cy="2710654"/>
          </a:xfrm>
          <a:prstGeom prst="rect">
            <a:avLst/>
          </a:prstGeom>
        </p:spPr>
      </p:pic>
      <p:pic>
        <p:nvPicPr>
          <p:cNvPr id="8" name="Рисунок 7" descr="NY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556792"/>
            <a:ext cx="4516193" cy="3167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pic>
        <p:nvPicPr>
          <p:cNvPr id="3" name="Рисунок 2" descr="81612658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81149"/>
            <a:ext cx="4173434" cy="5857892"/>
          </a:xfrm>
          <a:prstGeom prst="rect">
            <a:avLst/>
          </a:prstGeom>
        </p:spPr>
      </p:pic>
      <p:pic>
        <p:nvPicPr>
          <p:cNvPr id="5" name="Рисунок 4" descr="844309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81149"/>
            <a:ext cx="4170819" cy="585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pic>
        <p:nvPicPr>
          <p:cNvPr id="6" name="Рисунок 5" descr="vi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4329869" cy="277977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573016"/>
            <a:ext cx="433940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07081"/>
            <a:ext cx="3725968" cy="544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0930" y="3068960"/>
            <a:ext cx="8429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Открытки к праздникам, в последнее время, стали недооценивать. А между тем, история новогодней открытки в России насчитывает более ста лет. Рукописное письмо с пожеланиями — это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этикета и предмет коллекционирования.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72" y="188640"/>
            <a:ext cx="48036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s://krot.info/uploads/posts/2022-03/1648604843_69-krot-info-p-dorevolyutsionnie-novogodnie-otkritki-kras-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93213"/>
            <a:ext cx="357159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allbox.ru/wallpapers/main/201550/d270916427991a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92399"/>
            <a:ext cx="357159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" y="2060848"/>
            <a:ext cx="711517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4411" y="764704"/>
            <a:ext cx="7115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Обычай дарить на Рождество открытки возник в Англии. Первую новогоднюю открытку создал английский художник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Добсон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1794 г. Он изобразил на ней заснеженный зимний лес и счастливую семью возле елки.</a:t>
            </a:r>
          </a:p>
        </p:txBody>
      </p:sp>
    </p:spTree>
    <p:extLst>
      <p:ext uri="{BB962C8B-B14F-4D97-AF65-F5344CB8AC3E}">
        <p14:creationId xmlns:p14="http://schemas.microsoft.com/office/powerpoint/2010/main" val="13544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5846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Англии новогодние открытки пришли и в Россию. В нашу страну привозили готовые открытки без надписи, поздравления писали каллиграфы, поэтому такая открытка стоила немалые деньги.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9" y="1611405"/>
            <a:ext cx="3456239" cy="517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52694"/>
            <a:ext cx="3486040" cy="509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0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3999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1472" y="214290"/>
            <a:ext cx="8143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Первые новогодние открытки в России появились в 1897 году, их выпустило петербургское издательство «Община святой Евгении» — одно из первых русских издательств, обратившихся к выпуску иллюстрированных открыток.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 их созданием трудились известные художники Виктор Васнецов, Иван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Билибин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Илья Репин. </a:t>
            </a:r>
          </a:p>
        </p:txBody>
      </p:sp>
      <p:pic>
        <p:nvPicPr>
          <p:cNvPr id="4098" name="Picture 2" descr="http://akunb.altlib.ru/images/news/1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844824"/>
            <a:ext cx="4782684" cy="283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064"/>
            <a:ext cx="4292847" cy="272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00144" y="260648"/>
            <a:ext cx="675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появлением фотографии начали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создавать                                                 фото открытки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960440" cy="250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62867"/>
            <a:ext cx="2672380" cy="432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26" y="3861048"/>
            <a:ext cx="3967489" cy="257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14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214290"/>
            <a:ext cx="8501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Новогодние открытки военных лет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годы Великой Отечественной войны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издательство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«Искусство» выпустило специальные открытки для посылки на фронт. Художники работали только с двумя цветами – красным и черным, чтобы ускорить процесс печати, и, естественно, преобладали изображения военной тематики: новое оружие и даже портреты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героев.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post-3375-0-96598100-1365625950_thum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3728" y="2276872"/>
            <a:ext cx="5903037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214290"/>
            <a:ext cx="8429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596" y="33265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Новогодние открытки помогали воинам и их семьям верить в победу, объединяли людей, ведь вместо обычных пожеланий писали такие надписи: «Новогодний привет героическим защитникам Родины!», «С Новым годом, товарищи бойцы, командиры и политработники! Во имя Родины вперед, на полный разгром врага!».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86" y="1704416"/>
            <a:ext cx="2750965" cy="387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4416"/>
            <a:ext cx="2713037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824" y="3573016"/>
            <a:ext cx="389647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coo_com]_CG_seasons_winter_Christmas_HS174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pic>
        <p:nvPicPr>
          <p:cNvPr id="5" name="Рисунок 4" descr="1230687358_hny0454vacq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338" y="1501318"/>
            <a:ext cx="2444504" cy="3476628"/>
          </a:xfrm>
          <a:prstGeom prst="rect">
            <a:avLst/>
          </a:prstGeom>
        </p:spPr>
      </p:pic>
      <p:pic>
        <p:nvPicPr>
          <p:cNvPr id="22532" name="Picture 4" descr="http://yaroslavl-room.ru/uploads/yaroslavl/2015/12/noviy-god-82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596546"/>
            <a:ext cx="2302046" cy="328617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364565"/>
            <a:ext cx="8247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1960-е годы – настоящий расцвет новогодней открытки. Наряду с привычными мотивами, стали появляться современные сюжеты на тему освоения космоса, развития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техники.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Например, Дед Мороз вез свои подарки на самолете или космической ракете.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900857" y="2996952"/>
            <a:ext cx="3524679" cy="252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413</Words>
  <Application>Microsoft Office PowerPoint</Application>
  <PresentationFormat>Экран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nordec</dc:creator>
  <cp:lastModifiedBy>Elena</cp:lastModifiedBy>
  <cp:revision>11</cp:revision>
  <dcterms:created xsi:type="dcterms:W3CDTF">2016-12-19T14:07:10Z</dcterms:created>
  <dcterms:modified xsi:type="dcterms:W3CDTF">2022-12-13T17:46:07Z</dcterms:modified>
</cp:coreProperties>
</file>