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595" autoAdjust="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71EA8-1FD0-447F-959E-1E0532C75DD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60204-E4B6-4939-B8EB-80C158370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Ольга Воробьева </a:t>
            </a:r>
            <a:r>
              <a:rPr lang="ru-RU" smtClean="0"/>
              <a:t>«Рябина»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47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Эдуард Панов «Лесной пейзаж»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62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Ежик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46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Владимир Жданов «Осень»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57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60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72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5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3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4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6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0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53D1-B6AA-4AD6-B4A1-BE0C0EF9ED2A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2060848"/>
            <a:ext cx="7772400" cy="1470025"/>
          </a:xfrm>
        </p:spPr>
        <p:txBody>
          <a:bodyPr/>
          <a:lstStyle/>
          <a:p>
            <a:r>
              <a:rPr lang="ru-RU" dirty="0" smtClean="0"/>
              <a:t>Картины для просмотра по теме «Грибы»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06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na\Desktop\Ольга Воробьева Ряби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35"/>
            <a:ext cx="9144000" cy="673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34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ena\Desktop\Эдуард Панов Лесной пейзаж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1475"/>
            <a:ext cx="762000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3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7838966" cy="634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9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892480" cy="626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776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</Words>
  <Application>Microsoft Office PowerPoint</Application>
  <PresentationFormat>Экран (4:3)</PresentationFormat>
  <Paragraphs>9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Картины для просмотра по теме «Грибы»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Картины для просмотра по теме «Мебель»</dc:title>
  <dc:creator>Elena</dc:creator>
  <cp:lastModifiedBy>Elena</cp:lastModifiedBy>
  <cp:revision>8</cp:revision>
  <dcterms:created xsi:type="dcterms:W3CDTF">2017-03-28T14:39:06Z</dcterms:created>
  <dcterms:modified xsi:type="dcterms:W3CDTF">2023-09-26T13:54:37Z</dcterms:modified>
</cp:coreProperties>
</file>