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95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71EA8-1FD0-447F-959E-1E0532C75DDF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0204-E4B6-4939-B8EB-80C158370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4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60204-E4B6-4939-B8EB-80C1583709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7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0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2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77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3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77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42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14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6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0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A53D1-B6AA-4AD6-B4A1-BE0C0EF9ED2A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E11C7-0187-44C9-8211-EE0505EC8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6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ru-RU" dirty="0" smtClean="0"/>
              <a:t>Картины для просмотра по теме «Овощи»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063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Овощи картины\1385062971-1.ovoshchnaya-lavka-megdu-1618-i-1621-208-x-341-s-peterburg-ermita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9962" cy="52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733256"/>
            <a:ext cx="842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Овощная лавка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4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ena\Desktop\Овощи картины\Будущий борщ со сметанкой валентина Валевск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34908" cy="588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157" y="63781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Валентина </a:t>
            </a:r>
            <a:r>
              <a:rPr lang="ru-RU" dirty="0" err="1" smtClean="0"/>
              <a:t>Валевская</a:t>
            </a:r>
            <a:r>
              <a:rPr lang="ru-RU" dirty="0" smtClean="0"/>
              <a:t> «Будущий борщ со </a:t>
            </a:r>
            <a:r>
              <a:rPr lang="ru-RU" dirty="0" err="1" smtClean="0"/>
              <a:t>сметанкой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9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ena\Desktop\овощные пейзажи\1564037277_panera-far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5843"/>
            <a:ext cx="9144000" cy="478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4533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Карл Уорнер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07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22</Words>
  <Application>Microsoft Office PowerPoint</Application>
  <PresentationFormat>Экран (4:3)</PresentationFormat>
  <Paragraphs>6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Картины для просмотра по теме «Овощи»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Картины для просмотра по теме «Мебель»</dc:title>
  <dc:creator>Elena</dc:creator>
  <cp:lastModifiedBy>Elena</cp:lastModifiedBy>
  <cp:revision>7</cp:revision>
  <dcterms:created xsi:type="dcterms:W3CDTF">2017-03-28T14:39:06Z</dcterms:created>
  <dcterms:modified xsi:type="dcterms:W3CDTF">2020-10-18T19:25:05Z</dcterms:modified>
</cp:coreProperties>
</file>