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"/>
  </p:notesMasterIdLst>
  <p:sldIdLst>
    <p:sldId id="256" r:id="rId2"/>
    <p:sldId id="259" r:id="rId3"/>
    <p:sldId id="257" r:id="rId4"/>
    <p:sldId id="258" r:id="rId5"/>
    <p:sldId id="260" r:id="rId6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72" autoAdjust="0"/>
    <p:restoredTop sz="94595" autoAdjust="0"/>
  </p:normalViewPr>
  <p:slideViewPr>
    <p:cSldViewPr>
      <p:cViewPr varScale="1">
        <p:scale>
          <a:sx n="77" d="100"/>
          <a:sy n="77" d="100"/>
        </p:scale>
        <p:origin x="-102" y="-120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5471EA8-1FD0-447F-959E-1E0532C75DDF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0760204-E4B6-4939-B8EB-80C158370932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923547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 smtClean="0"/>
              <a:t>Екатерина</a:t>
            </a:r>
            <a:r>
              <a:rPr lang="ru-RU" baseline="0" dirty="0" smtClean="0"/>
              <a:t> </a:t>
            </a:r>
            <a:r>
              <a:rPr lang="ru-RU" baseline="0" dirty="0" err="1" smtClean="0"/>
              <a:t>Каленовская</a:t>
            </a:r>
            <a:r>
              <a:rPr lang="ru-RU" baseline="0" dirty="0" smtClean="0"/>
              <a:t> Весенний натюрморт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760204-E4B6-4939-B8EB-80C158370932}" type="slidenum">
              <a:rPr lang="ru-RU" smtClean="0"/>
              <a:t>2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7876066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 smtClean="0"/>
              <a:t>Эдуард Панов Купавки с ландышами</a:t>
            </a:r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760204-E4B6-4939-B8EB-80C158370932}" type="slidenum">
              <a:rPr lang="ru-RU" smtClean="0"/>
              <a:t>4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9024672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ru-RU" dirty="0" smtClean="0"/>
              <a:t>Ольга Воробьева </a:t>
            </a:r>
            <a:r>
              <a:rPr lang="ru-RU" smtClean="0"/>
              <a:t>Этот удивительный мир</a:t>
            </a:r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0760204-E4B6-4939-B8EB-80C158370932}" type="slidenum">
              <a:rPr lang="ru-RU" smtClean="0"/>
              <a:t>5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8737816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8560512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8807732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8543484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2977197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2042477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941460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6466840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3410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6620067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20972246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587551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FEA53D1-B6AA-4AD6-B4A1-BE0C0EF9ED2A}" type="datetimeFigureOut">
              <a:rPr lang="ru-RU" smtClean="0"/>
              <a:t>03.04.2017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E7E11C7-0187-44C9-8211-EE0505EC8C3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6416266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 idx="4294967295"/>
          </p:nvPr>
        </p:nvSpPr>
        <p:spPr>
          <a:xfrm>
            <a:off x="611560" y="2060848"/>
            <a:ext cx="7772400" cy="1470025"/>
          </a:xfrm>
        </p:spPr>
        <p:txBody>
          <a:bodyPr/>
          <a:lstStyle/>
          <a:p>
            <a:r>
              <a:rPr lang="ru-RU" dirty="0" smtClean="0"/>
              <a:t>Картины для просмотра по теме </a:t>
            </a:r>
            <a:r>
              <a:rPr lang="ru-RU" dirty="0" smtClean="0"/>
              <a:t>«Первоцветы»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42620634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Elena\Desktop\Екатерина Каленовская Натюрморт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7544" y="332656"/>
            <a:ext cx="8096250" cy="60769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8335650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Elena\Desktop\69816369_28df7eb510f64158ae540e4939e3fde5[1]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7584" y="332656"/>
            <a:ext cx="7289697" cy="59046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865108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C:\Users\Elena\Desktop\Панов Эдуард Парфирьевич Купавки с ландышами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3608" y="260648"/>
            <a:ext cx="7620000" cy="6296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0449892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C:\Users\Elena\Desktop\Ольга Воробьева Это удивительный мир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0875" y="260648"/>
            <a:ext cx="7620000" cy="60388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09984619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10</TotalTime>
  <Words>25</Words>
  <Application>Microsoft Office PowerPoint</Application>
  <PresentationFormat>Экран (4:3)</PresentationFormat>
  <Paragraphs>7</Paragraphs>
  <Slides>5</Slides>
  <Notes>3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5</vt:i4>
      </vt:variant>
    </vt:vector>
  </HeadingPairs>
  <TitlesOfParts>
    <vt:vector size="6" baseType="lpstr">
      <vt:lpstr>Тема Office</vt:lpstr>
      <vt:lpstr>Картины для просмотра по теме «Первоцветы»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Картины для просмотра по теме «Мебель»</dc:title>
  <dc:creator>Elena</dc:creator>
  <cp:lastModifiedBy>Elena</cp:lastModifiedBy>
  <cp:revision>2</cp:revision>
  <dcterms:created xsi:type="dcterms:W3CDTF">2017-03-28T14:39:06Z</dcterms:created>
  <dcterms:modified xsi:type="dcterms:W3CDTF">2017-04-03T18:54:32Z</dcterms:modified>
</cp:coreProperties>
</file>