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595" autoAdjust="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71EA8-1FD0-447F-959E-1E0532C75DDF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60204-E4B6-4939-B8EB-80C15837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А.К. Саврасов «Вечер. Перелет птиц»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60204-E4B6-4939-B8EB-80C1583709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6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Татьяна Юшманова «Гуси лебеди»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60204-E4B6-4939-B8EB-80C1583709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0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2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5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7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3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77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42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4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6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0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A53D1-B6AA-4AD6-B4A1-BE0C0EF9ED2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16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2060848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Картины для просмотра по теме «Перелетные птицы»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06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571500"/>
            <a:ext cx="6667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35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5108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26</Words>
  <Application>Microsoft Office PowerPoint</Application>
  <PresentationFormat>Экран (4:3)</PresentationFormat>
  <Paragraphs>5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Картины для просмотра по теме «Перелетные птицы»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Картины для просмотра по теме «Мебель»</dc:title>
  <dc:creator>Elena</dc:creator>
  <cp:lastModifiedBy>Elena</cp:lastModifiedBy>
  <cp:revision>5</cp:revision>
  <dcterms:created xsi:type="dcterms:W3CDTF">2017-03-28T14:39:06Z</dcterms:created>
  <dcterms:modified xsi:type="dcterms:W3CDTF">2022-10-30T19:58:45Z</dcterms:modified>
</cp:coreProperties>
</file>