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0" r:id="rId3"/>
    <p:sldId id="261" r:id="rId4"/>
    <p:sldId id="259" r:id="rId5"/>
    <p:sldId id="257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94595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471EA8-1FD0-447F-959E-1E0532C75DDF}" type="datetimeFigureOut">
              <a:rPr lang="ru-RU" smtClean="0"/>
              <a:t>16.04.2022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60204-E4B6-4939-B8EB-80C158370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35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Георгий </a:t>
            </a:r>
            <a:r>
              <a:rPr lang="ru-RU" dirty="0" err="1" smtClean="0"/>
              <a:t>Скребицкий</a:t>
            </a:r>
            <a:r>
              <a:rPr lang="ru-RU" smtClean="0"/>
              <a:t> «Скворушка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60204-E4B6-4939-B8EB-80C15837093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044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Роберт </a:t>
            </a:r>
            <a:r>
              <a:rPr lang="ru-RU" dirty="0" err="1" smtClean="0"/>
              <a:t>Бейтман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60204-E4B6-4939-B8EB-80C15837093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784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А.К. Саврасов «Вечер. Перелет птиц»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60204-E4B6-4939-B8EB-80C15837093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760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Мамин Сибиряк «Серая шейка»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60204-E4B6-4939-B8EB-80C15837093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76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53D1-B6AA-4AD6-B4A1-BE0C0EF9ED2A}" type="datetimeFigureOut">
              <a:rPr lang="ru-RU" smtClean="0"/>
              <a:t>16.04.2022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11C7-0187-44C9-8211-EE0505EC8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605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53D1-B6AA-4AD6-B4A1-BE0C0EF9ED2A}" type="datetimeFigureOut">
              <a:rPr lang="ru-RU" smtClean="0"/>
              <a:t>16.04.2022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11C7-0187-44C9-8211-EE0505EC8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722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53D1-B6AA-4AD6-B4A1-BE0C0EF9ED2A}" type="datetimeFigureOut">
              <a:rPr lang="ru-RU" smtClean="0"/>
              <a:t>16.04.2022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11C7-0187-44C9-8211-EE0505EC8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755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53D1-B6AA-4AD6-B4A1-BE0C0EF9ED2A}" type="datetimeFigureOut">
              <a:rPr lang="ru-RU" smtClean="0"/>
              <a:t>16.04.2022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11C7-0187-44C9-8211-EE0505EC8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773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53D1-B6AA-4AD6-B4A1-BE0C0EF9ED2A}" type="datetimeFigureOut">
              <a:rPr lang="ru-RU" smtClean="0"/>
              <a:t>16.04.2022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11C7-0187-44C9-8211-EE0505EC8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434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53D1-B6AA-4AD6-B4A1-BE0C0EF9ED2A}" type="datetimeFigureOut">
              <a:rPr lang="ru-RU" smtClean="0"/>
              <a:t>16.04.2022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11C7-0187-44C9-8211-EE0505EC8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771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53D1-B6AA-4AD6-B4A1-BE0C0EF9ED2A}" type="datetimeFigureOut">
              <a:rPr lang="ru-RU" smtClean="0"/>
              <a:t>16.04.2022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11C7-0187-44C9-8211-EE0505EC8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424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53D1-B6AA-4AD6-B4A1-BE0C0EF9ED2A}" type="datetimeFigureOut">
              <a:rPr lang="ru-RU" smtClean="0"/>
              <a:t>16.04.2022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11C7-0187-44C9-8211-EE0505EC8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146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53D1-B6AA-4AD6-B4A1-BE0C0EF9ED2A}" type="datetimeFigureOut">
              <a:rPr lang="ru-RU" smtClean="0"/>
              <a:t>16.04.2022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11C7-0187-44C9-8211-EE0505EC8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668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53D1-B6AA-4AD6-B4A1-BE0C0EF9ED2A}" type="datetimeFigureOut">
              <a:rPr lang="ru-RU" smtClean="0"/>
              <a:t>16.04.2022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11C7-0187-44C9-8211-EE0505EC8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1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53D1-B6AA-4AD6-B4A1-BE0C0EF9ED2A}" type="datetimeFigureOut">
              <a:rPr lang="ru-RU" smtClean="0"/>
              <a:t>16.04.2022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11C7-0187-44C9-8211-EE0505EC8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200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A53D1-B6AA-4AD6-B4A1-BE0C0EF9ED2A}" type="datetimeFigureOut">
              <a:rPr lang="ru-RU" smtClean="0"/>
              <a:t>16.04.2022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E11C7-0187-44C9-8211-EE0505EC8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162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11560" y="2060848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>Картины для просмотра по теме «Перелетные птицы»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2063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10" y="548680"/>
            <a:ext cx="8175580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925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9575"/>
            <a:ext cx="7620000" cy="603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9997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571500"/>
            <a:ext cx="66675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356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609600"/>
            <a:ext cx="875347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65108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35</Words>
  <Application>Microsoft Office PowerPoint</Application>
  <PresentationFormat>Экран (4:3)</PresentationFormat>
  <Paragraphs>9</Paragraphs>
  <Slides>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Картины для просмотра по теме «Перелетные птицы»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Картины для просмотра по теме «Мебель»</dc:title>
  <dc:creator>Elena</dc:creator>
  <cp:lastModifiedBy>Elena</cp:lastModifiedBy>
  <cp:revision>6</cp:revision>
  <dcterms:created xsi:type="dcterms:W3CDTF">2017-03-28T14:39:06Z</dcterms:created>
  <dcterms:modified xsi:type="dcterms:W3CDTF">2022-04-16T19:22:48Z</dcterms:modified>
</cp:coreProperties>
</file>