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5" autoAdjust="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71EA8-1FD0-447F-959E-1E0532C75DDF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0204-E4B6-4939-B8EB-80C15837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Ольга Воробьева «Рябина»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6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Юлия Александровна Неприятель «Белки в осеннем лесу»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9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Татьяна Юшманова «Гуси лебеди»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0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6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53D1-B6AA-4AD6-B4A1-BE0C0EF9ED2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Картины для просмотра по теме </a:t>
            </a:r>
            <a:r>
              <a:rPr lang="ru-RU" dirty="0" smtClean="0"/>
              <a:t>«Подготовка к зиме 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6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Ольга Воробьева Ряб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2" y="260648"/>
            <a:ext cx="8552979" cy="62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5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Юлия Александровна Неприятел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 bwMode="auto">
          <a:xfrm>
            <a:off x="357134" y="308982"/>
            <a:ext cx="7959282" cy="62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1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</Words>
  <Application>Microsoft Office PowerPoint</Application>
  <PresentationFormat>Экран (4:3)</PresentationFormat>
  <Paragraphs>7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Картины для просмотра по теме «Подготовка к зиме 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для просмотра по теме «Мебель»</dc:title>
  <dc:creator>Elena</dc:creator>
  <cp:lastModifiedBy>Elena</cp:lastModifiedBy>
  <cp:revision>6</cp:revision>
  <dcterms:created xsi:type="dcterms:W3CDTF">2017-03-28T14:39:06Z</dcterms:created>
  <dcterms:modified xsi:type="dcterms:W3CDTF">2023-10-22T21:01:27Z</dcterms:modified>
</cp:coreProperties>
</file>