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954C1-65A2-41BC-AF1D-604DFDFE9FF8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5E294-603C-49EB-A36C-05DEEA0BC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21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Виктор Васнецов Иван-царевич на сером волке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5E294-603C-49EB-A36C-05DEEA0BCBB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3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Николай Кочергин «</a:t>
            </a:r>
            <a:r>
              <a:rPr lang="ru-RU" smtClean="0"/>
              <a:t>Летучий корабль»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5E294-603C-49EB-A36C-05DEEA0BCBB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473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17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0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2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26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67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13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007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31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1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C7362-C8C3-40B2-B6B0-3F78E69E076A}" type="datetimeFigureOut">
              <a:rPr lang="ru-RU" smtClean="0"/>
              <a:t>07.02.2021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D3E6-A03F-48B8-A73E-5D68295AF7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4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24208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Картины для просмотра по теме </a:t>
            </a:r>
            <a:r>
              <a:rPr lang="ru-RU" dirty="0" smtClean="0"/>
              <a:t>«Сказочные средства </a:t>
            </a:r>
            <a:r>
              <a:rPr lang="ru-RU" dirty="0" smtClean="0"/>
              <a:t>передвижения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75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Elena\Desktop\виктор васнецов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0648"/>
            <a:ext cx="517834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57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lena\Desktop\николай кочергин летучий корабль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9000"/>
            <a:ext cx="5112568" cy="633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8035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24</Words>
  <Application>Microsoft Office PowerPoint</Application>
  <PresentationFormat>Экран (4:3)</PresentationFormat>
  <Paragraphs>5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Картины для просмотра по теме «Сказочные средства передвижения»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Картины для просмотра по теме «Продукты питания»</dc:title>
  <dc:creator>Elena</dc:creator>
  <cp:lastModifiedBy>Elena</cp:lastModifiedBy>
  <cp:revision>5</cp:revision>
  <dcterms:created xsi:type="dcterms:W3CDTF">2017-03-19T07:02:55Z</dcterms:created>
  <dcterms:modified xsi:type="dcterms:W3CDTF">2021-02-07T13:51:23Z</dcterms:modified>
</cp:coreProperties>
</file>