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595" autoAdjust="0"/>
  </p:normalViewPr>
  <p:slideViewPr>
    <p:cSldViewPr>
      <p:cViewPr varScale="1">
        <p:scale>
          <a:sx n="67" d="100"/>
          <a:sy n="67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71EA8-1FD0-447F-959E-1E0532C75DDF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60204-E4B6-4939-B8EB-80C158370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Владимир Викторович </a:t>
            </a:r>
            <a:r>
              <a:rPr lang="ru-RU" dirty="0" err="1" smtClean="0"/>
              <a:t>Янаки</a:t>
            </a:r>
            <a:r>
              <a:rPr lang="ru-RU" dirty="0" smtClean="0"/>
              <a:t> «Щедрая осень»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4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Наталья</a:t>
            </a:r>
            <a:r>
              <a:rPr lang="ru-RU" baseline="0" dirty="0" smtClean="0"/>
              <a:t> Тур «</a:t>
            </a:r>
            <a:r>
              <a:rPr lang="ru-RU" baseline="0" smtClean="0"/>
              <a:t>Яблочное варенье»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0204-E4B6-4939-B8EB-80C15837093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378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0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2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77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3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7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2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4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66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53D1-B6AA-4AD6-B4A1-BE0C0EF9ED2A}" type="datetimeFigureOut">
              <a:rPr lang="ru-RU" smtClean="0"/>
              <a:t>17.09.2017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11C7-0187-44C9-8211-EE0505EC8C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r>
              <a:rPr lang="ru-RU" dirty="0" smtClean="0"/>
              <a:t>Картины для просмотра по теме </a:t>
            </a:r>
            <a:r>
              <a:rPr lang="ru-RU" dirty="0" smtClean="0"/>
              <a:t>«Фрукты»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06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Elena\Desktop\Владимир Янаки Щедрая осень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13" y="548680"/>
            <a:ext cx="8778118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9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Elena\Desktop\Наталья Тур Варень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8379113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984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</Words>
  <Application>Microsoft Office PowerPoint</Application>
  <PresentationFormat>Экран (4:3)</PresentationFormat>
  <Paragraphs>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Картины для просмотра по теме «Фрукты»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 для просмотра по теме «Мебель»</dc:title>
  <dc:creator>Elena</dc:creator>
  <cp:lastModifiedBy>Elena</cp:lastModifiedBy>
  <cp:revision>4</cp:revision>
  <dcterms:created xsi:type="dcterms:W3CDTF">2017-03-28T14:39:06Z</dcterms:created>
  <dcterms:modified xsi:type="dcterms:W3CDTF">2017-09-17T14:38:25Z</dcterms:modified>
</cp:coreProperties>
</file>