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62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2" autoAdjust="0"/>
    <p:restoredTop sz="94595" autoAdjust="0"/>
  </p:normalViewPr>
  <p:slideViewPr>
    <p:cSldViewPr>
      <p:cViewPr varScale="1">
        <p:scale>
          <a:sx n="67" d="100"/>
          <a:sy n="67" d="100"/>
        </p:scale>
        <p:origin x="-4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471EA8-1FD0-447F-959E-1E0532C75DDF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760204-E4B6-4939-B8EB-80C1583709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35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Екатерина Калиновская, СПб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60204-E4B6-4939-B8EB-80C15837093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246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Екатерина Калиновская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60204-E4B6-4939-B8EB-80C15837093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862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Николай</a:t>
            </a:r>
            <a:r>
              <a:rPr lang="ru-RU" baseline="0" dirty="0" smtClean="0"/>
              <a:t> Фомин «Черная смородина»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60204-E4B6-4939-B8EB-80C15837093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378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Андрей Петрович Лях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60204-E4B6-4939-B8EB-80C15837093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499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53D1-B6AA-4AD6-B4A1-BE0C0EF9ED2A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605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53D1-B6AA-4AD6-B4A1-BE0C0EF9ED2A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722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53D1-B6AA-4AD6-B4A1-BE0C0EF9ED2A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755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53D1-B6AA-4AD6-B4A1-BE0C0EF9ED2A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773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53D1-B6AA-4AD6-B4A1-BE0C0EF9ED2A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434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53D1-B6AA-4AD6-B4A1-BE0C0EF9ED2A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771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53D1-B6AA-4AD6-B4A1-BE0C0EF9ED2A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424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53D1-B6AA-4AD6-B4A1-BE0C0EF9ED2A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146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53D1-B6AA-4AD6-B4A1-BE0C0EF9ED2A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668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53D1-B6AA-4AD6-B4A1-BE0C0EF9ED2A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1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53D1-B6AA-4AD6-B4A1-BE0C0EF9ED2A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20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A53D1-B6AA-4AD6-B4A1-BE0C0EF9ED2A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E11C7-0187-44C9-8211-EE0505EC8C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162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11560" y="2060848"/>
            <a:ext cx="7772400" cy="1470025"/>
          </a:xfrm>
        </p:spPr>
        <p:txBody>
          <a:bodyPr/>
          <a:lstStyle/>
          <a:p>
            <a:r>
              <a:rPr lang="ru-RU" dirty="0" smtClean="0"/>
              <a:t>Картины для просмотра по теме </a:t>
            </a:r>
            <a:r>
              <a:rPr lang="ru-RU" dirty="0" smtClean="0"/>
              <a:t>«Ягоды»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2063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lena\Desktop\xudozhnik_Ekaterina_kalinovskaya_43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88640"/>
            <a:ext cx="5184576" cy="6460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498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Elena\Desktop\Екатерина Калиновская питер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36144"/>
            <a:ext cx="5328592" cy="6447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7914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lena\Desktop\Николай Фомин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8635235" cy="598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9984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Elena\Desktop\Андрей Петрович Лях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332656"/>
            <a:ext cx="8719282" cy="6212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15033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27</Words>
  <Application>Microsoft Office PowerPoint</Application>
  <PresentationFormat>Экран (4:3)</PresentationFormat>
  <Paragraphs>9</Paragraphs>
  <Slides>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Картины для просмотра по теме «Ягоды»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Картины для просмотра по теме «Мебель»</dc:title>
  <dc:creator>Elena</dc:creator>
  <cp:lastModifiedBy>Elena</cp:lastModifiedBy>
  <cp:revision>4</cp:revision>
  <dcterms:created xsi:type="dcterms:W3CDTF">2017-03-28T14:39:06Z</dcterms:created>
  <dcterms:modified xsi:type="dcterms:W3CDTF">2017-09-17T15:16:14Z</dcterms:modified>
</cp:coreProperties>
</file>