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595" autoAdjust="0"/>
  </p:normalViewPr>
  <p:slideViewPr>
    <p:cSldViewPr>
      <p:cViewPr varScale="1">
        <p:scale>
          <a:sx n="67" d="100"/>
          <a:sy n="67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71EA8-1FD0-447F-959E-1E0532C75DDF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60204-E4B6-4939-B8EB-80C158370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3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Екатерина Калиновская, СПб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60204-E4B6-4939-B8EB-80C15837093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246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Екатерина Калиновская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60204-E4B6-4939-B8EB-80C15837093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86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Николай</a:t>
            </a:r>
            <a:r>
              <a:rPr lang="ru-RU" baseline="0" dirty="0" smtClean="0"/>
              <a:t> Фомин «Черная смородина»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60204-E4B6-4939-B8EB-80C15837093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378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Андрей Петрович Лях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60204-E4B6-4939-B8EB-80C15837093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49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60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72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75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77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43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77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42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14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66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20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16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2060848"/>
            <a:ext cx="7772400" cy="1470025"/>
          </a:xfrm>
        </p:spPr>
        <p:txBody>
          <a:bodyPr/>
          <a:lstStyle/>
          <a:p>
            <a:r>
              <a:rPr lang="ru-RU" dirty="0" smtClean="0"/>
              <a:t>Картины для просмотра по теме </a:t>
            </a:r>
            <a:r>
              <a:rPr lang="ru-RU" dirty="0" smtClean="0"/>
              <a:t>«Ягоды»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06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ena\Desktop\xudozhnik_Ekaterina_kalinovskaya_4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8640"/>
            <a:ext cx="5184576" cy="6460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49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lena\Desktop\Екатерина Калиновская пите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6144"/>
            <a:ext cx="5328592" cy="644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91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lena\Desktop\Николай Фоми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635235" cy="598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984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lena\Desktop\Андрей Петрович Лях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32656"/>
            <a:ext cx="8719282" cy="621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5033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</Words>
  <Application>Microsoft Office PowerPoint</Application>
  <PresentationFormat>Экран (4:3)</PresentationFormat>
  <Paragraphs>9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Картины для просмотра по теме «Ягоды»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Картины для просмотра по теме «Мебель»</dc:title>
  <dc:creator>Elena</dc:creator>
  <cp:lastModifiedBy>Elena</cp:lastModifiedBy>
  <cp:revision>4</cp:revision>
  <dcterms:created xsi:type="dcterms:W3CDTF">2017-03-28T14:39:06Z</dcterms:created>
  <dcterms:modified xsi:type="dcterms:W3CDTF">2017-09-17T15:16:14Z</dcterms:modified>
</cp:coreProperties>
</file>