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7" r:id="rId2"/>
    <p:sldId id="257" r:id="rId3"/>
    <p:sldId id="289" r:id="rId4"/>
    <p:sldId id="297" r:id="rId5"/>
    <p:sldId id="290" r:id="rId6"/>
    <p:sldId id="291" r:id="rId7"/>
    <p:sldId id="292" r:id="rId8"/>
    <p:sldId id="294" r:id="rId9"/>
    <p:sldId id="288" r:id="rId10"/>
    <p:sldId id="295" r:id="rId11"/>
    <p:sldId id="264" r:id="rId12"/>
    <p:sldId id="265" r:id="rId13"/>
    <p:sldId id="266" r:id="rId14"/>
    <p:sldId id="267" r:id="rId15"/>
    <p:sldId id="268" r:id="rId16"/>
    <p:sldId id="296" r:id="rId17"/>
    <p:sldId id="285" r:id="rId18"/>
    <p:sldId id="270" r:id="rId19"/>
    <p:sldId id="284" r:id="rId20"/>
    <p:sldId id="259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19"/>
    <a:srgbClr val="5F5F5F"/>
    <a:srgbClr val="00B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86473" autoAdjust="0"/>
  </p:normalViewPr>
  <p:slideViewPr>
    <p:cSldViewPr>
      <p:cViewPr varScale="1">
        <p:scale>
          <a:sx n="117" d="100"/>
          <a:sy n="117" d="100"/>
        </p:scale>
        <p:origin x="-18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44288-E183-49AB-ACCA-CEE5FFF568D7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35E5A-3BDC-4F20-93DB-E569ED7634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C07CD-442F-484B-9A8F-D1CCF0D57A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2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DB0383-07EE-4BF3-96B1-0C4263BA20CB}" type="datetimeFigureOut">
              <a:rPr lang="ru-RU" smtClean="0"/>
              <a:pPr/>
              <a:t>24.01.2023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B8EFA4-CAD7-482F-9BAF-8E2BFA4F82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villib.ru/pics/arch_pcs/012021/1nbl22.0121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villib.ru/pics/arch_pcs/012021/2nbl22.0121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villib.ru/pics/arch_pcs/012021/3nbl22.0121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villib.ru/pics/arch_pcs/012021/5nbl22.0121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villib.ru/pics/arch_pcs/012021/6nbl22.0121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 учителем-дефектологом Сванидзе Е.В.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Рассказ блокадной куклы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помощниками и спутниками были игрушки. </a:t>
            </a:r>
            <a:endParaRPr lang="ru-RU" sz="2400" dirty="0"/>
          </a:p>
        </p:txBody>
      </p:sp>
      <p:pic>
        <p:nvPicPr>
          <p:cNvPr id="4" name="Рисунок 3" descr="233f238461f1ff7bc3a47e6e15bce89f8a.jpg"/>
          <p:cNvPicPr>
            <a:picLocks noChangeAspect="1"/>
          </p:cNvPicPr>
          <p:nvPr/>
        </p:nvPicPr>
        <p:blipFill>
          <a:blip r:embed="rId2"/>
          <a:srcRect b="6817"/>
          <a:stretch>
            <a:fillRect/>
          </a:stretch>
        </p:blipFill>
        <p:spPr>
          <a:xfrm>
            <a:off x="571472" y="1571612"/>
            <a:ext cx="418372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49473808_children-with-dolls-13.jpg"/>
          <p:cNvPicPr>
            <a:picLocks noChangeAspect="1"/>
          </p:cNvPicPr>
          <p:nvPr/>
        </p:nvPicPr>
        <p:blipFill>
          <a:blip r:embed="rId3"/>
          <a:srcRect t="11458" b="20833"/>
          <a:stretch>
            <a:fillRect/>
          </a:stretch>
        </p:blipFill>
        <p:spPr>
          <a:xfrm>
            <a:off x="4857752" y="1643050"/>
            <a:ext cx="369769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96584"/>
          </a:xfrm>
        </p:spPr>
        <p:txBody>
          <a:bodyPr anchor="t">
            <a:noAutofit/>
          </a:bodyPr>
          <a:lstStyle/>
          <a:p>
            <a:pPr algn="ctr"/>
            <a:r>
              <a:rPr lang="ru-RU" sz="2800" spc="0" dirty="0" smtClean="0">
                <a:ln>
                  <a:noFill/>
                </a:ln>
                <a:solidFill>
                  <a:schemeClr val="bg1"/>
                </a:solidFill>
                <a:effectLst>
                  <a:glow rad="38100">
                    <a:schemeClr val="accent2">
                      <a:lumMod val="75000"/>
                      <a:alpha val="41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подлинных историй</a:t>
            </a:r>
            <a:endParaRPr lang="ru-RU" sz="2400" b="1" spc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1556793"/>
            <a:ext cx="5400600" cy="460851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000" u="sng" dirty="0" smtClean="0">
                <a:solidFill>
                  <a:schemeClr val="bg1"/>
                </a:solidFill>
              </a:rPr>
              <a:t> 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Обезьянка.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spc="-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Катеньке исполнилось 3 года. Их семья была дружной: мама, папа, брат и сестра. Папа Кати был футбольным арбитром. Он ездил по разным городам и судил матчи. Незадолго до начала войны из поездки в Германию папа привёз Кате игрушечную обезьянку. Игрушка из-за границы стала любимицей.</a:t>
            </a:r>
          </a:p>
          <a:p>
            <a:pPr marL="0" indent="0" algn="just">
              <a:buNone/>
            </a:pPr>
            <a:r>
              <a:rPr lang="ru-RU" sz="2000" spc="-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вот началась блокада... Закончились все съестные запасы, вода, дрова. Не стало мамы и папы, а вслед за родителями и детей.</a:t>
            </a:r>
          </a:p>
          <a:p>
            <a:pPr marL="0" indent="0" algn="just">
              <a:buNone/>
            </a:pPr>
            <a:r>
              <a:rPr lang="ru-RU" sz="2000" spc="-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соседи нашли тело Катеньки, рядом с ней лежала обледеневшая от ленинградских морозов обезьянка. Лапы у обезьянки были обкусаны. Это жутко, но обезьянка поддерживала Катю в последние часы её жизни... Опилки, которыми была набита игрушка, отсырели, и это была та влага, которой питалась малышка...</a:t>
            </a:r>
          </a:p>
          <a:p>
            <a:pPr marL="0" indent="0">
              <a:buNone/>
            </a:pPr>
            <a:r>
              <a:rPr lang="ru-RU" sz="2000" spc="-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spc="-1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572264" y="2428868"/>
            <a:ext cx="2135872" cy="36671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https://villib.ru/pics/arch_pcs/012021/1nbl22.012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214422"/>
            <a:ext cx="3155736" cy="404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61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563992" cy="4572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Блокадный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Мишка.</a:t>
            </a:r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семей блокадного Ленинграда захворала девочка. Медикаменты не могли помочь малышке, а родители работали и не имели возможности быть рядом с дочкой. Девочка теряла силы, и казалось, ей уже не преодолеть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мать принесла домой игрушечного мишку и положила возле дочки. Девочка начала разговаривать и играть с ним. С того дня малышка пошла на поправку, а спустя немного времени выздоровела. Вот такое чудо совершил лекарь-медведь.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Объект 4" descr="https://villib.ru/pics/arch_pcs/012021/2nbl22.0121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24000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3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320480" cy="561932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Снегурочка.</a:t>
            </a:r>
            <a:endParaRPr lang="ru-RU" sz="1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8288" algn="just">
              <a:lnSpc>
                <a:spcPct val="12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блокады Снегурочка стояла в стеклянном серванте в семье Ямпольских: ребятам было жаль играть с этой красавицей, и на неё просто смотрели. В один из дней в дом по соседству попала бомба. Сильнейшая взрывная волна вышибла стекла в окнах дома Ямпольских. Острые осколки полетели в тех, кто находился в комнате, и в малышку, сидевшую в кроватке. Внезапно дверца серванта распахнулась и защитила людей от кусков стекла. Все остались живы и невредимы. С тех времен Снегурочку стали считать талисманом семьи.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5" name="Объект 4" descr="https://villib.ru/pics/arch_pcs/012021/3nbl22.0121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03244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7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824536" cy="4572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Юра и Ира.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Майя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Рудницкая встретила блокаду Ленинграда восьмилетним ребенком. Во время обстрелов девчонке не раз доводилось скрываться от фашистских снарядов в бомбоубежище. Туда она брала все самое важное: кукол Иру и Юру, нитки, ножницы и кусочки ткани. В часы, проведенные в укрытии, Майя шила для кукол одежку: платьица, рубахи и комплекты для эвакуации. Малышка даже придумала индивидуальные ранцы для кукол, в них хранились их тапочки и носовые платки. Майя провела за шитьем кукольных одежек много времени и, пережив блокаду, стала дизайнером одежды.</a:t>
            </a:r>
          </a:p>
          <a:p>
            <a:endParaRPr lang="ru-RU" sz="2000" dirty="0"/>
          </a:p>
        </p:txBody>
      </p:sp>
      <p:pic>
        <p:nvPicPr>
          <p:cNvPr id="5" name="Объект 4" descr="https://villib.ru/pics/arch_pcs/012021/5nbl22.0121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744416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6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464496" cy="4572000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в мамином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плаще.</a:t>
            </a:r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3538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ленинградской семье заболела дочка. Ее положили в госпиталь, но мама не могла быть с ребенком: надо было работать, чтобы не остаться без продовольственных карточек. Она пошла на базар и обменяла свои вещи на куклу без одежки. Мама сшила куколке одежду и плащ из личных вещей, а затем отнесла ее дочке в госпиталь. Девочка была несказанно счастлива, получив её. В скором времени малышка выздоровела.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villib.ru/pics/arch_pcs/012021/6nbl22.0121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744416" cy="432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786322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Покупные елочные игрушки тогда были редкостью, потому что выпускались в ограниченном количестве. Елочные шарики, представляли собой те же  лампочки, только без цоколя. Из остатков фольги и проволоки делали снежинки и примитивные яблочки. Также из отходов производства делали домики, 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пятиконечные звезды с серпом и молотом внутри и многое другое.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571480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Елочные игрушки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35166-7ac9d7c07dc2fb780cb6919b5c19a5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462" y="1071546"/>
            <a:ext cx="549390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060267" cy="1770702"/>
          </a:xfrm>
        </p:spPr>
        <p:txBody>
          <a:bodyPr>
            <a:noAutofit/>
          </a:bodyPr>
          <a:lstStyle/>
          <a:p>
            <a:pPr indent="365125"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Дети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берегли 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игрушки.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блокадном Ленинграде во время воздушной тревоги брали с собой в бомбоубежище 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кукол, плюшевых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медведей, которых потом обнимали во время бомбежки.</a:t>
            </a:r>
            <a:r>
              <a:rPr lang="ru-RU" sz="2000" dirty="0">
                <a:blipFill>
                  <a:blip r:embed="rId2"/>
                  <a:tile tx="0" ty="0" sx="100000" sy="100000" flip="none" algn="tl"/>
                </a:blipFill>
              </a:rPr>
              <a:t/>
            </a:r>
            <a:br>
              <a:rPr lang="ru-RU" sz="2000" dirty="0">
                <a:blipFill>
                  <a:blip r:embed="rId2"/>
                  <a:tile tx="0" ty="0" sx="100000" sy="100000" flip="none" algn="tl"/>
                </a:blipFill>
              </a:rPr>
            </a:br>
            <a:r>
              <a:rPr lang="ru-RU" sz="2000" b="1" dirty="0">
                <a:blipFill>
                  <a:blip r:embed="rId2"/>
                  <a:tile tx="0" ty="0" sx="100000" sy="100000" flip="none" algn="tl"/>
                </a:blipFill>
              </a:rPr>
              <a:t/>
            </a:r>
            <a:br>
              <a:rPr lang="ru-RU" sz="2000" b="1" dirty="0">
                <a:blipFill>
                  <a:blip r:embed="rId2"/>
                  <a:tile tx="0" ty="0" sx="100000" sy="100000" flip="none" algn="tl"/>
                </a:blipFill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50912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5" y="785794"/>
            <a:ext cx="477646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arkids12.jpg"/>
          <p:cNvPicPr>
            <a:picLocks noChangeAspect="1"/>
          </p:cNvPicPr>
          <p:nvPr/>
        </p:nvPicPr>
        <p:blipFill>
          <a:blip r:embed="rId4"/>
          <a:srcRect b="33333"/>
          <a:stretch>
            <a:fillRect/>
          </a:stretch>
        </p:blipFill>
        <p:spPr>
          <a:xfrm>
            <a:off x="5214942" y="857232"/>
            <a:ext cx="3452249" cy="310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3854232" cy="3345351"/>
          </a:xfrm>
        </p:spPr>
        <p:txBody>
          <a:bodyPr>
            <a:noAutofit/>
          </a:bodyPr>
          <a:lstStyle/>
          <a:p>
            <a:pPr indent="268288" algn="just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доставить ребятишкам радость в дело шли все имеющиеся в наличии материалы. Игрушки-самоделки мастерили из бумаги, фантиков. Кукол для девочек мастерили сами. Самым простым выходом было – взять небольшое полено, нарисовать на нем лицо, а маленькая девочка, играя, заворачивала это поленце в разные тряпочки. Делали кукол из соломы. Ну а самой большой радостью была кукла, сшитая из холста. 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1598" y="3855244"/>
            <a:ext cx="453650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/>
              <a:t> </a:t>
            </a:r>
            <a:endParaRPr lang="ru-RU" sz="1400" dirty="0"/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1" r="25191"/>
          <a:stretch/>
        </p:blipFill>
        <p:spPr bwMode="auto">
          <a:xfrm>
            <a:off x="4860032" y="836712"/>
            <a:ext cx="3618909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7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3025121"/>
            <a:ext cx="56166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/>
              <a:t> 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786322"/>
            <a:ext cx="8319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мальчишки мастерили себе свистульки из дерева, из деревянных бревнышек делали 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оружие.  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 глины летом лепили различные фигурки, которые сушили на солнышке.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6162" y="-124516"/>
            <a:ext cx="425161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58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35616_original.jpg"/>
          <p:cNvPicPr>
            <a:picLocks noChangeAspect="1"/>
          </p:cNvPicPr>
          <p:nvPr/>
        </p:nvPicPr>
        <p:blipFill>
          <a:blip r:embed="rId2"/>
          <a:srcRect l="51871" t="22916" r="18204" b="38542"/>
          <a:stretch>
            <a:fillRect/>
          </a:stretch>
        </p:blipFill>
        <p:spPr>
          <a:xfrm>
            <a:off x="5214942" y="2448960"/>
            <a:ext cx="3071834" cy="355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48" y="500042"/>
            <a:ext cx="7358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Меня зовут Зоя. Меня подарили девочке на день рождения 21 июня 1941 года. Я очень понравилась моей хозяйке и она назвала меня Зоя и стала моей мамой. Мы вместе гуляли, играли и даже спать она положила меня рядом с собой. Все было хорошо.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000372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22 июня фашисты напали на нашу страну.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435616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357430"/>
            <a:ext cx="4376567" cy="39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357166"/>
            <a:ext cx="607223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3857628"/>
            <a:ext cx="8463314" cy="2091652"/>
          </a:xfrm>
        </p:spPr>
        <p:txBody>
          <a:bodyPr anchor="ctr">
            <a:noAutofit/>
          </a:bodyPr>
          <a:lstStyle/>
          <a:p>
            <a:pPr indent="268288"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лет назад в Петербургском музее кукол открылась выставка игрушек, принадлежавших юным жителям осажденного города. </a:t>
            </a:r>
          </a:p>
          <a:p>
            <a:pPr indent="268288"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Блокадный фонд музея насчитывает около 300 экземпляров, сохранивших энергетику своих хозяев.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endParaRPr lang="ru-RU" sz="2400" b="1" i="1" dirty="0">
              <a:ln w="3200">
                <a:solidFill>
                  <a:schemeClr val="bg1"/>
                </a:solidFill>
                <a:prstDash val="solid"/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7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85320"/>
          </a:xfrm>
        </p:spPr>
        <p:txBody>
          <a:bodyPr>
            <a:noAutofit/>
          </a:bodyPr>
          <a:lstStyle/>
          <a:p>
            <a:pPr marL="358775" indent="-358775">
              <a:buClr>
                <a:schemeClr val="bg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детской памяти. Это и моя война: [Великая Отечественная глазами детей / сост. Лариса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– Москва : АСТ, 2014. – 234, [6] с. : ил. ; 22 см. – (СССР. Как жили, как любили, как верили в себя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buClr>
                <a:schemeClr val="bg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 Ю.П. Блокада: Книга стихов. – М.: </a:t>
            </a:r>
            <a:r>
              <a:rPr lang="ru-RU" sz="2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</a:t>
            </a:r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Россия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1986. –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144с.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buClr>
                <a:schemeClr val="bg1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Пожедаева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 В. Война, блокада, я и другие... : мемуары ребенка войны / Мила Анина – Людмила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Пожедаева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Санкт-Петербург: КАРО, 2013. – 471, [2] с. : ил. ; 22 см.</a:t>
            </a:r>
          </a:p>
          <a:p>
            <a:pPr marL="358775" indent="-358775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Сухачев М.П. Дети блокады: повесть / Михаил Сухачев – М.: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Дет.лит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2015. – 268 с.: ил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Е.О. Дошкольник 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мире. - М.: Дрофа, 2006. - 272 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24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литература:</a:t>
            </a:r>
            <a:endParaRPr lang="ru-RU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79290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сентября 1941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гитлеровские войска замкнули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кольцо окружения. Ленинград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 полем боя.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93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7148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Моя мама Зоя уехала. Машина была переполнена людьми и меня не взяли. Я осталась в городе одна.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xmkruumyyzq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500306"/>
            <a:ext cx="5643570" cy="3584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6572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бомбили и дома превращались в руины. Было очень страшно.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06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143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блокадном городе не осталось продовольствия. Наступил голод.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285860"/>
            <a:ext cx="2119307" cy="158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-voina.jpg"/>
          <p:cNvPicPr>
            <a:picLocks noChangeAspect="1"/>
          </p:cNvPicPr>
          <p:nvPr/>
        </p:nvPicPr>
        <p:blipFill>
          <a:blip r:embed="rId3"/>
          <a:srcRect l="58333" t="22222"/>
          <a:stretch>
            <a:fillRect/>
          </a:stretch>
        </p:blipFill>
        <p:spPr>
          <a:xfrm>
            <a:off x="3954538" y="1214422"/>
            <a:ext cx="390358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296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Началась блокадная зима. В городе не было отопления. Было очень холодно.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1" y="1524000"/>
            <a:ext cx="617837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010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857488" y="357166"/>
            <a:ext cx="3686175" cy="44291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помогали взрослым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36" y="1111548"/>
            <a:ext cx="3582243" cy="538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дети блокады\1466583951_4.jpg"/>
          <p:cNvPicPr>
            <a:picLocks noChangeAspect="1" noChangeArrowheads="1"/>
          </p:cNvPicPr>
          <p:nvPr/>
        </p:nvPicPr>
        <p:blipFill>
          <a:blip r:embed="rId3"/>
          <a:srcRect r="18566"/>
          <a:stretch>
            <a:fillRect/>
          </a:stretch>
        </p:blipFill>
        <p:spPr bwMode="auto">
          <a:xfrm>
            <a:off x="1002066" y="928670"/>
            <a:ext cx="335561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G:\дети блокады\485533f4a1ff7ec80d03990ad407638a146b80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14752"/>
            <a:ext cx="4291017" cy="28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7963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Блокадные дети, рано повзрослевшие, не по-детски серьёзные и мудрые, всё равно оставались детьми. </a:t>
            </a:r>
            <a:endParaRPr lang="ru-RU" sz="2400" dirty="0"/>
          </a:p>
        </p:txBody>
      </p:sp>
      <p:pic>
        <p:nvPicPr>
          <p:cNvPr id="6" name="Рисунок 5" descr="16625235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286512" cy="418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1112</TotalTime>
  <Words>742</Words>
  <Application>Microsoft Office PowerPoint</Application>
  <PresentationFormat>Экран (4:3)</PresentationFormat>
  <Paragraphs>54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Рассказ блокадной куклы</vt:lpstr>
      <vt:lpstr>Презентация PowerPoint</vt:lpstr>
      <vt:lpstr>8 сентября 1941 года гитлеровские войска замкнули кольцо окружения. Ленинград стал полем боя.</vt:lpstr>
      <vt:lpstr>Презентация PowerPoint</vt:lpstr>
      <vt:lpstr>Город бомбили и дома превращались в руины. Было очень страшно.</vt:lpstr>
      <vt:lpstr>В блокадном городе не осталось продовольствия. Наступил голод.</vt:lpstr>
      <vt:lpstr>Началась блокадная зима. В городе не было отопления. Было очень холодно.</vt:lpstr>
      <vt:lpstr>Дети помогали взрослым</vt:lpstr>
      <vt:lpstr>Презентация PowerPoint</vt:lpstr>
      <vt:lpstr>Презентация PowerPoint</vt:lpstr>
      <vt:lpstr>    Несколько подлинных историй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Дети берегли  игрушки. В блокадном Ленинграде во время воздушной тревоги брали с собой в бомбоубежище кукол, плюшевых  медведей, которых потом обнимали во время бомбежки.  </vt:lpstr>
      <vt:lpstr>         Чтобы  доставить ребятишкам радость в дело шли все имеющиеся в наличии материалы. Игрушки-самоделки мастерили из бумаги, фантиков. Кукол для девочек мастерили сами. Самым простым выходом было – взять небольшое полено, нарисовать на нем лицо, а маленькая девочка, играя, заворачивала это поленце в разные тряпочки. Делали кукол из соломы. Ну а самой большой радостью была кукла, сшитая из холста. </vt:lpstr>
      <vt:lpstr> </vt:lpstr>
      <vt:lpstr>  </vt:lpstr>
      <vt:lpstr>Использованная литература: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Elena</cp:lastModifiedBy>
  <cp:revision>108</cp:revision>
  <dcterms:created xsi:type="dcterms:W3CDTF">2021-11-15T14:21:29Z</dcterms:created>
  <dcterms:modified xsi:type="dcterms:W3CDTF">2023-01-24T05:18:42Z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2993918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