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3" r:id="rId18"/>
    <p:sldId id="274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0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60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24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06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4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1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05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56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98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74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D5-FD00-4AFC-A3AC-E99AEF3E4408}" type="datetimeFigureOut">
              <a:rPr lang="ru-RU" smtClean="0"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CE8A0-4BBF-440F-9C62-89F19BF54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6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80928"/>
            <a:ext cx="8136904" cy="14700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Санки. История возникновения.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07704" y="5229200"/>
            <a:ext cx="5504656" cy="694928"/>
          </a:xfrm>
        </p:spPr>
        <p:txBody>
          <a:bodyPr/>
          <a:lstStyle/>
          <a:p>
            <a:r>
              <a:rPr lang="ru-RU" dirty="0" smtClean="0"/>
              <a:t>Сванидзе Е.В.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38295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9832" y="2420888"/>
            <a:ext cx="5760640" cy="40740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71628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8704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7647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Аэросани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64" y="4042113"/>
            <a:ext cx="297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 катаний с гор и придумали небольшие сани, то есть — санки.</a:t>
            </a:r>
          </a:p>
          <a:p>
            <a:r>
              <a:rPr lang="ru-RU" dirty="0" smtClean="0"/>
              <a:t>Классические детские санки хранят в себе форму и суть исконных русских саней.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71475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1" y="1560871"/>
            <a:ext cx="3969373" cy="34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7918006" cy="608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460432" cy="587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616936" cy="563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7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388424" cy="50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57237"/>
            <a:ext cx="76200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2" y="260648"/>
            <a:ext cx="4358258" cy="2604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2885"/>
            <a:ext cx="3854494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027" y="3068960"/>
            <a:ext cx="3915195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71775"/>
            <a:ext cx="4248472" cy="21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41350"/>
            <a:ext cx="788352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62068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Санки, или сани, — это повозка без колёс на полозьях, скользящих по снегу. Сани возят лошади, олени, быки и даже собаки.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6948264" cy="461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25144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Возраст самых древних саней-находок относят к II тысячелетию до нашей эры. Первые сани появились у народов Севера. Полозья прообразов современных саней находили в торфяниках Финляндии и на Северном Урале. Устройство первых саней было гениально простым, но самое удивительное, что за тысячи лет его принцип практически не изменился. Две жерди связывались между собой.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4824536" cy="232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8144" y="6206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Волокуши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44" y="1844824"/>
            <a:ext cx="50292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1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758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Сани куда древнее, чем колесные повозки. Вначале были сани! Точнее, вначале была примитивная волокуша, потом повозку поставили на более узкие и гладкие полозья, что сделало скорость движения выше.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1390650"/>
            <a:ext cx="57531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Слово «сани» происходит от «</a:t>
            </a:r>
            <a:r>
              <a:rPr lang="ru-RU" dirty="0" err="1" smtClean="0"/>
              <a:t>сань</a:t>
            </a:r>
            <a:r>
              <a:rPr lang="ru-RU" dirty="0" smtClean="0"/>
              <a:t>», что значит «змея». Ведь полозья имели сходство со змеёй. Сани также называли на Руси «возила», «дровни», «</a:t>
            </a:r>
            <a:r>
              <a:rPr lang="ru-RU" dirty="0" err="1" smtClean="0"/>
              <a:t>каптана</a:t>
            </a:r>
            <a:r>
              <a:rPr lang="ru-RU" dirty="0" smtClean="0"/>
              <a:t>» и «избушка».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5743575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1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Сани запрягались обыкновенно одной лошадью, но на праздники - в катальную неделю (Масленицу), на Свадьбу - сани запрягались богато украшенной тройкой лошадей, внутри наполнялись яркими тканями, мехами.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90887"/>
            <a:ext cx="6948264" cy="45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Женские сани, одинаковые по форме с мужскими, были немного шире и снабжались по сторонам жердями, на которые навешивалось сукно; таким образом сани закрывались и сверху, и с боков.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14" y="1916832"/>
            <a:ext cx="4176464" cy="4176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608" y="1916832"/>
            <a:ext cx="345638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Климат и рельеф оказывали влияние на развитие санок в разных странах, что привело к появлению разных конструкций. Так, у индейцев Северной Америки появился тобогган — сани без полозьев, с загнутым вверх передком, сделанные из нескольких досок.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16" y="2924944"/>
            <a:ext cx="7399884" cy="225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7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20511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Народы Севера, Сибири и Дальнего Востока России широко использовали нарты — узкие длинные сани, в которые запрягают собак или оленей, а теперь и снегоходы. Нарты не раз применялись в полярных экспедициях. А самые древние нарты были обнаружены на Северном Урале и в торфяниках Прибалтики, эти находки относят ко второму тысячелетию до нашей эры.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45396"/>
            <a:ext cx="6339433" cy="400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367</Words>
  <Application>Microsoft Office PowerPoint</Application>
  <PresentationFormat>Экран (4:3)</PresentationFormat>
  <Paragraphs>14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Санки. История возникновения.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Санки. История возникновения.</dc:title>
  <dc:creator>Elena</dc:creator>
  <cp:lastModifiedBy>Elena</cp:lastModifiedBy>
  <cp:revision>4</cp:revision>
  <dcterms:created xsi:type="dcterms:W3CDTF">2020-01-14T11:38:57Z</dcterms:created>
  <dcterms:modified xsi:type="dcterms:W3CDTF">2020-01-14T12:11:52Z</dcterms:modified>
</cp:coreProperties>
</file>